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6"/>
  </p:notesMasterIdLst>
  <p:sldIdLst>
    <p:sldId id="256" r:id="rId3"/>
    <p:sldId id="257" r:id="rId4"/>
    <p:sldId id="258" r:id="rId5"/>
    <p:sldId id="259" r:id="rId6"/>
    <p:sldId id="260" r:id="rId7"/>
    <p:sldId id="261" r:id="rId8"/>
    <p:sldId id="266" r:id="rId9"/>
    <p:sldId id="262" r:id="rId10"/>
    <p:sldId id="267" r:id="rId11"/>
    <p:sldId id="268" r:id="rId12"/>
    <p:sldId id="263" r:id="rId13"/>
    <p:sldId id="264" r:id="rId14"/>
    <p:sldId id="265"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8C123-7EEF-4C37-812E-C35DEF9F635E}" v="1" dt="2025-09-18T03:11:51.775"/>
    <p1510:client id="{740D6525-81AC-4DA9-B4B5-01A4F3B89741}" v="2" dt="2025-09-18T02:57:12.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RANSH JAIN" userId="675b01bc-31b6-4a93-a9f6-f6e6dc39eeb2" providerId="ADAL" clId="{B893DB97-FF01-48EA-A3CA-7DF41A7037D8}"/>
    <pc:docChg chg="undo custSel modSld">
      <pc:chgData name="VIRANSH JAIN" userId="675b01bc-31b6-4a93-a9f6-f6e6dc39eeb2" providerId="ADAL" clId="{B893DB97-FF01-48EA-A3CA-7DF41A7037D8}" dt="2025-09-18T03:12:01.280" v="50" actId="13926"/>
      <pc:docMkLst>
        <pc:docMk/>
      </pc:docMkLst>
      <pc:sldChg chg="modSp mod">
        <pc:chgData name="VIRANSH JAIN" userId="675b01bc-31b6-4a93-a9f6-f6e6dc39eeb2" providerId="ADAL" clId="{B893DB97-FF01-48EA-A3CA-7DF41A7037D8}" dt="2025-09-18T03:05:52.055" v="18" actId="20577"/>
        <pc:sldMkLst>
          <pc:docMk/>
          <pc:sldMk cId="0" sldId="257"/>
        </pc:sldMkLst>
        <pc:spChg chg="mod">
          <ac:chgData name="VIRANSH JAIN" userId="675b01bc-31b6-4a93-a9f6-f6e6dc39eeb2" providerId="ADAL" clId="{B893DB97-FF01-48EA-A3CA-7DF41A7037D8}" dt="2025-09-18T03:03:55.082" v="6" actId="1076"/>
          <ac:spMkLst>
            <pc:docMk/>
            <pc:sldMk cId="0" sldId="257"/>
            <ac:spMk id="4" creationId="{00000000-0000-0000-0000-000000000000}"/>
          </ac:spMkLst>
        </pc:spChg>
        <pc:spChg chg="mod">
          <ac:chgData name="VIRANSH JAIN" userId="675b01bc-31b6-4a93-a9f6-f6e6dc39eeb2" providerId="ADAL" clId="{B893DB97-FF01-48EA-A3CA-7DF41A7037D8}" dt="2025-09-18T03:05:52.055" v="18" actId="20577"/>
          <ac:spMkLst>
            <pc:docMk/>
            <pc:sldMk cId="0" sldId="257"/>
            <ac:spMk id="6" creationId="{00000000-0000-0000-0000-000000000000}"/>
          </ac:spMkLst>
        </pc:spChg>
        <pc:spChg chg="mod">
          <ac:chgData name="VIRANSH JAIN" userId="675b01bc-31b6-4a93-a9f6-f6e6dc39eeb2" providerId="ADAL" clId="{B893DB97-FF01-48EA-A3CA-7DF41A7037D8}" dt="2025-09-18T03:04:04.415" v="8" actId="1076"/>
          <ac:spMkLst>
            <pc:docMk/>
            <pc:sldMk cId="0" sldId="257"/>
            <ac:spMk id="7" creationId="{00000000-0000-0000-0000-000000000000}"/>
          </ac:spMkLst>
        </pc:spChg>
        <pc:spChg chg="mod">
          <ac:chgData name="VIRANSH JAIN" userId="675b01bc-31b6-4a93-a9f6-f6e6dc39eeb2" providerId="ADAL" clId="{B893DB97-FF01-48EA-A3CA-7DF41A7037D8}" dt="2025-09-18T03:03:42.357" v="3" actId="20577"/>
          <ac:spMkLst>
            <pc:docMk/>
            <pc:sldMk cId="0" sldId="257"/>
            <ac:spMk id="10" creationId="{00000000-0000-0000-0000-000000000000}"/>
          </ac:spMkLst>
        </pc:spChg>
        <pc:spChg chg="mod">
          <ac:chgData name="VIRANSH JAIN" userId="675b01bc-31b6-4a93-a9f6-f6e6dc39eeb2" providerId="ADAL" clId="{B893DB97-FF01-48EA-A3CA-7DF41A7037D8}" dt="2025-09-18T03:04:07.903" v="9" actId="1076"/>
          <ac:spMkLst>
            <pc:docMk/>
            <pc:sldMk cId="0" sldId="257"/>
            <ac:spMk id="11" creationId="{00000000-0000-0000-0000-000000000000}"/>
          </ac:spMkLst>
        </pc:spChg>
      </pc:sldChg>
      <pc:sldChg chg="modSp mod">
        <pc:chgData name="VIRANSH JAIN" userId="675b01bc-31b6-4a93-a9f6-f6e6dc39eeb2" providerId="ADAL" clId="{B893DB97-FF01-48EA-A3CA-7DF41A7037D8}" dt="2025-09-18T03:05:22.011" v="16" actId="20577"/>
        <pc:sldMkLst>
          <pc:docMk/>
          <pc:sldMk cId="0" sldId="258"/>
        </pc:sldMkLst>
        <pc:spChg chg="mod">
          <ac:chgData name="VIRANSH JAIN" userId="675b01bc-31b6-4a93-a9f6-f6e6dc39eeb2" providerId="ADAL" clId="{B893DB97-FF01-48EA-A3CA-7DF41A7037D8}" dt="2025-09-18T03:05:22.011" v="16" actId="20577"/>
          <ac:spMkLst>
            <pc:docMk/>
            <pc:sldMk cId="0" sldId="258"/>
            <ac:spMk id="4" creationId="{00000000-0000-0000-0000-000000000000}"/>
          </ac:spMkLst>
        </pc:spChg>
        <pc:spChg chg="mod">
          <ac:chgData name="VIRANSH JAIN" userId="675b01bc-31b6-4a93-a9f6-f6e6dc39eeb2" providerId="ADAL" clId="{B893DB97-FF01-48EA-A3CA-7DF41A7037D8}" dt="2025-09-18T03:05:01.896" v="14" actId="1076"/>
          <ac:spMkLst>
            <pc:docMk/>
            <pc:sldMk cId="0" sldId="258"/>
            <ac:spMk id="5" creationId="{00000000-0000-0000-0000-000000000000}"/>
          </ac:spMkLst>
        </pc:spChg>
      </pc:sldChg>
      <pc:sldChg chg="modSp mod">
        <pc:chgData name="VIRANSH JAIN" userId="675b01bc-31b6-4a93-a9f6-f6e6dc39eeb2" providerId="ADAL" clId="{B893DB97-FF01-48EA-A3CA-7DF41A7037D8}" dt="2025-09-18T03:12:01.280" v="50" actId="13926"/>
        <pc:sldMkLst>
          <pc:docMk/>
          <pc:sldMk cId="0" sldId="265"/>
        </pc:sldMkLst>
        <pc:spChg chg="mod">
          <ac:chgData name="VIRANSH JAIN" userId="675b01bc-31b6-4a93-a9f6-f6e6dc39eeb2" providerId="ADAL" clId="{B893DB97-FF01-48EA-A3CA-7DF41A7037D8}" dt="2025-09-18T03:12:01.280" v="50" actId="13926"/>
          <ac:spMkLst>
            <pc:docMk/>
            <pc:sldMk cId="0" sldId="265"/>
            <ac:spMk id="11" creationId="{913430AD-A220-4DF1-D9D5-E74C5551F2AE}"/>
          </ac:spMkLst>
        </pc:spChg>
      </pc:sldChg>
      <pc:sldChg chg="modSp mod">
        <pc:chgData name="VIRANSH JAIN" userId="675b01bc-31b6-4a93-a9f6-f6e6dc39eeb2" providerId="ADAL" clId="{B893DB97-FF01-48EA-A3CA-7DF41A7037D8}" dt="2025-09-18T03:08:38.687" v="44" actId="1076"/>
        <pc:sldMkLst>
          <pc:docMk/>
          <pc:sldMk cId="3499500900" sldId="267"/>
        </pc:sldMkLst>
        <pc:spChg chg="mod">
          <ac:chgData name="VIRANSH JAIN" userId="675b01bc-31b6-4a93-a9f6-f6e6dc39eeb2" providerId="ADAL" clId="{B893DB97-FF01-48EA-A3CA-7DF41A7037D8}" dt="2025-09-18T03:08:38.687" v="44" actId="1076"/>
          <ac:spMkLst>
            <pc:docMk/>
            <pc:sldMk cId="3499500900" sldId="267"/>
            <ac:spMk id="3" creationId="{00000000-0000-0000-0000-000000000000}"/>
          </ac:spMkLst>
        </pc:spChg>
        <pc:spChg chg="mod">
          <ac:chgData name="VIRANSH JAIN" userId="675b01bc-31b6-4a93-a9f6-f6e6dc39eeb2" providerId="ADAL" clId="{B893DB97-FF01-48EA-A3CA-7DF41A7037D8}" dt="2025-09-18T03:08:21.658" v="40" actId="1076"/>
          <ac:spMkLst>
            <pc:docMk/>
            <pc:sldMk cId="3499500900" sldId="267"/>
            <ac:spMk id="4" creationId="{00000000-0000-0000-0000-000000000000}"/>
          </ac:spMkLst>
        </pc:spChg>
        <pc:spChg chg="mod">
          <ac:chgData name="VIRANSH JAIN" userId="675b01bc-31b6-4a93-a9f6-f6e6dc39eeb2" providerId="ADAL" clId="{B893DB97-FF01-48EA-A3CA-7DF41A7037D8}" dt="2025-09-18T03:08:14.589" v="39" actId="1076"/>
          <ac:spMkLst>
            <pc:docMk/>
            <pc:sldMk cId="3499500900" sldId="267"/>
            <ac:spMk id="5" creationId="{00000000-0000-0000-0000-000000000000}"/>
          </ac:spMkLst>
        </pc:spChg>
      </pc:sldChg>
      <pc:sldChg chg="modSp mod">
        <pc:chgData name="VIRANSH JAIN" userId="675b01bc-31b6-4a93-a9f6-f6e6dc39eeb2" providerId="ADAL" clId="{B893DB97-FF01-48EA-A3CA-7DF41A7037D8}" dt="2025-09-18T03:07:24.509" v="31" actId="1076"/>
        <pc:sldMkLst>
          <pc:docMk/>
          <pc:sldMk cId="1293745880" sldId="268"/>
        </pc:sldMkLst>
        <pc:spChg chg="mod">
          <ac:chgData name="VIRANSH JAIN" userId="675b01bc-31b6-4a93-a9f6-f6e6dc39eeb2" providerId="ADAL" clId="{B893DB97-FF01-48EA-A3CA-7DF41A7037D8}" dt="2025-09-18T03:07:11.916" v="29" actId="1076"/>
          <ac:spMkLst>
            <pc:docMk/>
            <pc:sldMk cId="1293745880" sldId="268"/>
            <ac:spMk id="2" creationId="{00000000-0000-0000-0000-000000000000}"/>
          </ac:spMkLst>
        </pc:spChg>
        <pc:spChg chg="mod">
          <ac:chgData name="VIRANSH JAIN" userId="675b01bc-31b6-4a93-a9f6-f6e6dc39eeb2" providerId="ADAL" clId="{B893DB97-FF01-48EA-A3CA-7DF41A7037D8}" dt="2025-09-18T03:07:05.284" v="28" actId="1076"/>
          <ac:spMkLst>
            <pc:docMk/>
            <pc:sldMk cId="1293745880" sldId="268"/>
            <ac:spMk id="3" creationId="{00000000-0000-0000-0000-000000000000}"/>
          </ac:spMkLst>
        </pc:spChg>
        <pc:spChg chg="mod">
          <ac:chgData name="VIRANSH JAIN" userId="675b01bc-31b6-4a93-a9f6-f6e6dc39eeb2" providerId="ADAL" clId="{B893DB97-FF01-48EA-A3CA-7DF41A7037D8}" dt="2025-09-18T03:06:58.891" v="27" actId="1076"/>
          <ac:spMkLst>
            <pc:docMk/>
            <pc:sldMk cId="1293745880" sldId="268"/>
            <ac:spMk id="5" creationId="{00000000-0000-0000-0000-000000000000}"/>
          </ac:spMkLst>
        </pc:spChg>
        <pc:spChg chg="mod">
          <ac:chgData name="VIRANSH JAIN" userId="675b01bc-31b6-4a93-a9f6-f6e6dc39eeb2" providerId="ADAL" clId="{B893DB97-FF01-48EA-A3CA-7DF41A7037D8}" dt="2025-09-18T03:07:19.795" v="30" actId="1076"/>
          <ac:spMkLst>
            <pc:docMk/>
            <pc:sldMk cId="1293745880" sldId="268"/>
            <ac:spMk id="6" creationId="{00000000-0000-0000-0000-000000000000}"/>
          </ac:spMkLst>
        </pc:spChg>
        <pc:spChg chg="mod">
          <ac:chgData name="VIRANSH JAIN" userId="675b01bc-31b6-4a93-a9f6-f6e6dc39eeb2" providerId="ADAL" clId="{B893DB97-FF01-48EA-A3CA-7DF41A7037D8}" dt="2025-09-18T03:07:24.509" v="31" actId="1076"/>
          <ac:spMkLst>
            <pc:docMk/>
            <pc:sldMk cId="1293745880" sldId="268"/>
            <ac:spMk id="7"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02:56:41.100"/>
    </inkml:context>
    <inkml:brush xml:id="br0">
      <inkml:brushProperty name="width" value="0.025" units="cm"/>
      <inkml:brushProperty name="height" value="0.02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02:56:47.923"/>
    </inkml:context>
    <inkml:brush xml:id="br0">
      <inkml:brushProperty name="width" value="0.025" units="cm"/>
      <inkml:brushProperty name="height" value="0.025" units="cm"/>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02:56:48.597"/>
    </inkml:context>
    <inkml:brush xml:id="br0">
      <inkml:brushProperty name="width" value="0.025" units="cm"/>
      <inkml:brushProperty name="height" value="0.025" units="cm"/>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02:56:49.045"/>
    </inkml:context>
    <inkml:brush xml:id="br0">
      <inkml:brushProperty name="width" value="0.025" units="cm"/>
      <inkml:brushProperty name="height" value="0.025" units="cm"/>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02:56:50.031"/>
    </inkml:context>
    <inkml:brush xml:id="br0">
      <inkml:brushProperty name="width" value="0.025" units="cm"/>
      <inkml:brushProperty name="height" value="0.02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07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704340"/>
            <a:ext cx="6217920" cy="1176020"/>
          </a:xfrm>
        </p:spPr>
        <p:txBody>
          <a:bodyPr/>
          <a:lstStyle/>
          <a:p>
            <a:r>
              <a:rPr lang="en-US"/>
              <a:t>Click to edit Master title style</a:t>
            </a:r>
          </a:p>
        </p:txBody>
      </p:sp>
      <p:sp>
        <p:nvSpPr>
          <p:cNvPr id="3" name="Subtitle 2"/>
          <p:cNvSpPr>
            <a:spLocks noGrp="1"/>
          </p:cNvSpPr>
          <p:nvPr>
            <p:ph type="subTitle" idx="1"/>
          </p:nvPr>
        </p:nvSpPr>
        <p:spPr>
          <a:xfrm>
            <a:off x="1097280" y="3108960"/>
            <a:ext cx="5120640" cy="1402080"/>
          </a:xfrm>
        </p:spPr>
        <p:txBody>
          <a:bodyPr/>
          <a:lstStyle>
            <a:lvl1pPr marL="0" indent="0" algn="ctr">
              <a:buNone/>
              <a:defRPr>
                <a:solidFill>
                  <a:schemeClr val="tx1">
                    <a:tint val="75000"/>
                  </a:schemeClr>
                </a:solidFill>
              </a:defRPr>
            </a:lvl1pPr>
            <a:lvl2pPr marL="365760" indent="0" algn="ctr">
              <a:buNone/>
              <a:defRPr>
                <a:solidFill>
                  <a:schemeClr val="tx1">
                    <a:tint val="75000"/>
                  </a:schemeClr>
                </a:solidFill>
              </a:defRPr>
            </a:lvl2pPr>
            <a:lvl3pPr marL="731520" indent="0" algn="ctr">
              <a:buNone/>
              <a:defRPr>
                <a:solidFill>
                  <a:schemeClr val="tx1">
                    <a:tint val="75000"/>
                  </a:schemeClr>
                </a:solidFill>
              </a:defRPr>
            </a:lvl3pPr>
            <a:lvl4pPr marL="1097280" indent="0" algn="ctr">
              <a:buNone/>
              <a:defRPr>
                <a:solidFill>
                  <a:schemeClr val="tx1">
                    <a:tint val="75000"/>
                  </a:schemeClr>
                </a:solidFill>
              </a:defRPr>
            </a:lvl4pPr>
            <a:lvl5pPr marL="1463040" indent="0" algn="ctr">
              <a:buNone/>
              <a:defRPr>
                <a:solidFill>
                  <a:schemeClr val="tx1">
                    <a:tint val="75000"/>
                  </a:schemeClr>
                </a:solidFill>
              </a:defRPr>
            </a:lvl5pPr>
            <a:lvl6pPr marL="1828800" indent="0" algn="ctr">
              <a:buNone/>
              <a:defRPr>
                <a:solidFill>
                  <a:schemeClr val="tx1">
                    <a:tint val="75000"/>
                  </a:schemeClr>
                </a:solidFill>
              </a:defRPr>
            </a:lvl6pPr>
            <a:lvl7pPr marL="2194560" indent="0" algn="ctr">
              <a:buNone/>
              <a:defRPr>
                <a:solidFill>
                  <a:schemeClr val="tx1">
                    <a:tint val="75000"/>
                  </a:schemeClr>
                </a:solidFill>
              </a:defRPr>
            </a:lvl7pPr>
            <a:lvl8pPr marL="2560320" indent="0" algn="ctr">
              <a:buNone/>
              <a:defRPr>
                <a:solidFill>
                  <a:schemeClr val="tx1">
                    <a:tint val="75000"/>
                  </a:schemeClr>
                </a:solidFill>
              </a:defRPr>
            </a:lvl8pPr>
            <a:lvl9pPr marL="29260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3525520"/>
            <a:ext cx="6217920" cy="1089660"/>
          </a:xfrm>
        </p:spPr>
        <p:txBody>
          <a:bodyPr anchor="t"/>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577850" y="2325371"/>
            <a:ext cx="6217920" cy="1200150"/>
          </a:xfrm>
        </p:spPr>
        <p:txBody>
          <a:bodyPr anchor="b"/>
          <a:lstStyle>
            <a:lvl1pPr marL="0" indent="0">
              <a:buNone/>
              <a:defRPr sz="1600">
                <a:solidFill>
                  <a:schemeClr val="tx1">
                    <a:tint val="75000"/>
                  </a:schemeClr>
                </a:solidFill>
              </a:defRPr>
            </a:lvl1pPr>
            <a:lvl2pPr marL="365760" indent="0">
              <a:buNone/>
              <a:defRPr sz="1440">
                <a:solidFill>
                  <a:schemeClr val="tx1">
                    <a:tint val="75000"/>
                  </a:schemeClr>
                </a:solidFill>
              </a:defRPr>
            </a:lvl2pPr>
            <a:lvl3pPr marL="731520" indent="0">
              <a:buNone/>
              <a:defRPr sz="1280">
                <a:solidFill>
                  <a:schemeClr val="tx1">
                    <a:tint val="75000"/>
                  </a:schemeClr>
                </a:solidFill>
              </a:defRPr>
            </a:lvl3pPr>
            <a:lvl4pPr marL="1097280" indent="0">
              <a:buNone/>
              <a:defRPr sz="1120">
                <a:solidFill>
                  <a:schemeClr val="tx1">
                    <a:tint val="75000"/>
                  </a:schemeClr>
                </a:solidFill>
              </a:defRPr>
            </a:lvl4pPr>
            <a:lvl5pPr marL="1463040" indent="0">
              <a:buNone/>
              <a:defRPr sz="1120">
                <a:solidFill>
                  <a:schemeClr val="tx1">
                    <a:tint val="75000"/>
                  </a:schemeClr>
                </a:solidFill>
              </a:defRPr>
            </a:lvl5pPr>
            <a:lvl6pPr marL="1828800" indent="0">
              <a:buNone/>
              <a:defRPr sz="1120">
                <a:solidFill>
                  <a:schemeClr val="tx1">
                    <a:tint val="75000"/>
                  </a:schemeClr>
                </a:solidFill>
              </a:defRPr>
            </a:lvl6pPr>
            <a:lvl7pPr marL="2194560" indent="0">
              <a:buNone/>
              <a:defRPr sz="1120">
                <a:solidFill>
                  <a:schemeClr val="tx1">
                    <a:tint val="75000"/>
                  </a:schemeClr>
                </a:solidFill>
              </a:defRPr>
            </a:lvl7pPr>
            <a:lvl8pPr marL="2560320" indent="0">
              <a:buNone/>
              <a:defRPr sz="1120">
                <a:solidFill>
                  <a:schemeClr val="tx1">
                    <a:tint val="75000"/>
                  </a:schemeClr>
                </a:solidFill>
              </a:defRPr>
            </a:lvl8pPr>
            <a:lvl9pPr marL="2926080" indent="0">
              <a:buNone/>
              <a:defRPr sz="1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280161"/>
            <a:ext cx="3230880" cy="3620770"/>
          </a:xfrm>
        </p:spPr>
        <p:txBody>
          <a:bodyPr/>
          <a:lstStyle>
            <a:lvl1pPr>
              <a:defRPr sz="2240"/>
            </a:lvl1pPr>
            <a:lvl2pPr>
              <a:defRPr sz="1920"/>
            </a:lvl2pPr>
            <a:lvl3pPr>
              <a:defRPr sz="160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18560" y="1280161"/>
            <a:ext cx="3230880" cy="3620770"/>
          </a:xfrm>
        </p:spPr>
        <p:txBody>
          <a:bodyPr/>
          <a:lstStyle>
            <a:lvl1pPr>
              <a:defRPr sz="2240"/>
            </a:lvl1pPr>
            <a:lvl2pPr>
              <a:defRPr sz="1920"/>
            </a:lvl2pPr>
            <a:lvl3pPr>
              <a:defRPr sz="160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760" y="1228090"/>
            <a:ext cx="3232150" cy="51181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365760" y="1739900"/>
            <a:ext cx="3232150" cy="3161030"/>
          </a:xfrm>
        </p:spPr>
        <p:txBody>
          <a:bodyPr/>
          <a:lstStyle>
            <a:lvl1pPr>
              <a:defRPr sz="192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020" y="1228090"/>
            <a:ext cx="3233420" cy="51181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16020" y="1739900"/>
            <a:ext cx="3233420" cy="3161030"/>
          </a:xfrm>
        </p:spPr>
        <p:txBody>
          <a:bodyPr/>
          <a:lstStyle>
            <a:lvl1pPr>
              <a:defRPr sz="192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218440"/>
            <a:ext cx="2406650" cy="929640"/>
          </a:xfrm>
        </p:spPr>
        <p:txBody>
          <a:bodyPr anchor="b"/>
          <a:lstStyle>
            <a:lvl1pPr algn="l">
              <a:defRPr sz="1600" b="1"/>
            </a:lvl1pPr>
          </a:lstStyle>
          <a:p>
            <a:r>
              <a:rPr lang="en-US"/>
              <a:t>Click to edit Master title style</a:t>
            </a:r>
          </a:p>
        </p:txBody>
      </p:sp>
      <p:sp>
        <p:nvSpPr>
          <p:cNvPr id="3" name="Content Placeholder 2"/>
          <p:cNvSpPr>
            <a:spLocks noGrp="1"/>
          </p:cNvSpPr>
          <p:nvPr>
            <p:ph idx="1"/>
          </p:nvPr>
        </p:nvSpPr>
        <p:spPr>
          <a:xfrm>
            <a:off x="2860040" y="218441"/>
            <a:ext cx="4089400" cy="4682490"/>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761" y="1148081"/>
            <a:ext cx="2406650" cy="3752850"/>
          </a:xfrm>
        </p:spPr>
        <p:txBody>
          <a:bodyPr/>
          <a:lstStyle>
            <a:lvl1pPr marL="0" indent="0">
              <a:buNone/>
              <a:defRPr sz="1120"/>
            </a:lvl1pPr>
            <a:lvl2pPr marL="365760" indent="0">
              <a:buNone/>
              <a:defRPr sz="960"/>
            </a:lvl2pPr>
            <a:lvl3pPr marL="731520" indent="0">
              <a:buNone/>
              <a:defRPr sz="800"/>
            </a:lvl3pPr>
            <a:lvl4pPr marL="1097280" indent="0">
              <a:buNone/>
              <a:defRPr sz="720"/>
            </a:lvl4pPr>
            <a:lvl5pPr marL="1463040" indent="0">
              <a:buNone/>
              <a:defRPr sz="720"/>
            </a:lvl5pPr>
            <a:lvl6pPr marL="1828800" indent="0">
              <a:buNone/>
              <a:defRPr sz="720"/>
            </a:lvl6pPr>
            <a:lvl7pPr marL="2194560" indent="0">
              <a:buNone/>
              <a:defRPr sz="720"/>
            </a:lvl7pPr>
            <a:lvl8pPr marL="2560320" indent="0">
              <a:buNone/>
              <a:defRPr sz="720"/>
            </a:lvl8pPr>
            <a:lvl9pPr marL="2926080"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0" y="3840480"/>
            <a:ext cx="4389120" cy="453390"/>
          </a:xfrm>
        </p:spPr>
        <p:txBody>
          <a:bodyPr anchor="b"/>
          <a:lstStyle>
            <a:lvl1pPr algn="l">
              <a:defRPr sz="1600" b="1"/>
            </a:lvl1pPr>
          </a:lstStyle>
          <a:p>
            <a:r>
              <a:rPr lang="en-US"/>
              <a:t>Click to edit Master title style</a:t>
            </a:r>
          </a:p>
        </p:txBody>
      </p:sp>
      <p:sp>
        <p:nvSpPr>
          <p:cNvPr id="3" name="Picture Placeholder 2"/>
          <p:cNvSpPr>
            <a:spLocks noGrp="1"/>
          </p:cNvSpPr>
          <p:nvPr>
            <p:ph type="pic" idx="1"/>
          </p:nvPr>
        </p:nvSpPr>
        <p:spPr>
          <a:xfrm>
            <a:off x="1433830" y="490220"/>
            <a:ext cx="4389120" cy="3291840"/>
          </a:xfrm>
        </p:spPr>
        <p:txBody>
          <a:bodyPr/>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endParaRPr lang="en-US"/>
          </a:p>
        </p:txBody>
      </p:sp>
      <p:sp>
        <p:nvSpPr>
          <p:cNvPr id="4" name="Text Placeholder 3"/>
          <p:cNvSpPr>
            <a:spLocks noGrp="1"/>
          </p:cNvSpPr>
          <p:nvPr>
            <p:ph type="body" sz="half" idx="2"/>
          </p:nvPr>
        </p:nvSpPr>
        <p:spPr>
          <a:xfrm>
            <a:off x="1433830" y="4293870"/>
            <a:ext cx="4389120" cy="643890"/>
          </a:xfrm>
        </p:spPr>
        <p:txBody>
          <a:bodyPr/>
          <a:lstStyle>
            <a:lvl1pPr marL="0" indent="0">
              <a:buNone/>
              <a:defRPr sz="1120"/>
            </a:lvl1pPr>
            <a:lvl2pPr marL="365760" indent="0">
              <a:buNone/>
              <a:defRPr sz="960"/>
            </a:lvl2pPr>
            <a:lvl3pPr marL="731520" indent="0">
              <a:buNone/>
              <a:defRPr sz="800"/>
            </a:lvl3pPr>
            <a:lvl4pPr marL="1097280" indent="0">
              <a:buNone/>
              <a:defRPr sz="720"/>
            </a:lvl4pPr>
            <a:lvl5pPr marL="1463040" indent="0">
              <a:buNone/>
              <a:defRPr sz="720"/>
            </a:lvl5pPr>
            <a:lvl6pPr marL="1828800" indent="0">
              <a:buNone/>
              <a:defRPr sz="720"/>
            </a:lvl6pPr>
            <a:lvl7pPr marL="2194560" indent="0">
              <a:buNone/>
              <a:defRPr sz="720"/>
            </a:lvl7pPr>
            <a:lvl8pPr marL="2560320" indent="0">
              <a:buNone/>
              <a:defRPr sz="720"/>
            </a:lvl8pPr>
            <a:lvl9pPr marL="2926080"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219711"/>
            <a:ext cx="1645920" cy="46812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760" y="219711"/>
            <a:ext cx="4815840" cy="4681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219710"/>
            <a:ext cx="658368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65760" y="1280161"/>
            <a:ext cx="6583680" cy="3620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65760" y="5085080"/>
            <a:ext cx="1706880" cy="292100"/>
          </a:xfrm>
          <a:prstGeom prst="rect">
            <a:avLst/>
          </a:prstGeom>
        </p:spPr>
        <p:txBody>
          <a:bodyPr vert="horz" lIns="91440" tIns="45720" rIns="91440" bIns="45720" rtlCol="0" anchor="ctr"/>
          <a:lstStyle>
            <a:lvl1pPr algn="l">
              <a:defRPr sz="960">
                <a:solidFill>
                  <a:schemeClr val="tx1">
                    <a:tint val="75000"/>
                  </a:schemeClr>
                </a:solidFill>
              </a:defRPr>
            </a:lvl1pPr>
          </a:lstStyle>
          <a:p>
            <a:fld id="{1D8BD707-D9CF-40AE-B4C6-C98DA3205C09}" type="datetimeFigureOut">
              <a:rPr lang="en-US" smtClean="0"/>
              <a:pPr/>
              <a:t>9/18/2025</a:t>
            </a:fld>
            <a:endParaRPr lang="en-US"/>
          </a:p>
        </p:txBody>
      </p:sp>
      <p:sp>
        <p:nvSpPr>
          <p:cNvPr id="5" name="Footer Placeholder 4"/>
          <p:cNvSpPr>
            <a:spLocks noGrp="1"/>
          </p:cNvSpPr>
          <p:nvPr>
            <p:ph type="ftr" sz="quarter" idx="3"/>
          </p:nvPr>
        </p:nvSpPr>
        <p:spPr>
          <a:xfrm>
            <a:off x="2499360" y="5085080"/>
            <a:ext cx="2316480" cy="292100"/>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242560" y="5085080"/>
            <a:ext cx="1706880" cy="292100"/>
          </a:xfrm>
          <a:prstGeom prst="rect">
            <a:avLst/>
          </a:prstGeom>
        </p:spPr>
        <p:txBody>
          <a:bodyPr vert="horz" lIns="91440" tIns="45720" rIns="91440" bIns="45720" rtlCol="0" anchor="ctr"/>
          <a:lstStyle>
            <a:lvl1pPr algn="r">
              <a:defRPr sz="96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ustomXml" Target="../ink/ink1.xml"/><Relationship Id="rId11" Type="http://schemas.openxmlformats.org/officeDocument/2006/relationships/customXml" Target="../ink/ink5.xml"/><Relationship Id="rId5" Type="http://schemas.openxmlformats.org/officeDocument/2006/relationships/image" Target="../media/image8.png"/><Relationship Id="rId10" Type="http://schemas.openxmlformats.org/officeDocument/2006/relationships/customXml" Target="../ink/ink4.xml"/><Relationship Id="rId4" Type="http://schemas.openxmlformats.org/officeDocument/2006/relationships/hyperlink" Target="https://www.infomedai.com" TargetMode="External"/><Relationship Id="rId9" Type="http://schemas.openxmlformats.org/officeDocument/2006/relationships/customXml" Target="../ink/ink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17433"/>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E2C2B3"/>
                </a:solidFill>
                <a:latin typeface="Noto Serif HK Bold" pitchFamily="34" charset="0"/>
                <a:ea typeface="Noto Serif HK Bold" pitchFamily="34" charset="-122"/>
                <a:cs typeface="Noto Serif HK Bold" pitchFamily="34" charset="-120"/>
              </a:rPr>
              <a:t>InfoMed AI:</a:t>
            </a:r>
            <a:r>
              <a:rPr lang="en-US" sz="4450" b="1" dirty="0">
                <a:solidFill>
                  <a:srgbClr val="FFF8F5"/>
                </a:solidFill>
                <a:latin typeface="Noto Serif HK Bold" pitchFamily="34" charset="0"/>
                <a:ea typeface="Noto Serif HK Bold" pitchFamily="34" charset="-122"/>
                <a:cs typeface="Noto Serif HK Bold" pitchFamily="34" charset="-120"/>
              </a:rPr>
              <a:t> Your Trusted Health Ally</a:t>
            </a:r>
            <a:endParaRPr lang="en-US" sz="4450" dirty="0"/>
          </a:p>
        </p:txBody>
      </p:sp>
      <p:sp>
        <p:nvSpPr>
          <p:cNvPr id="4" name="Text 1"/>
          <p:cNvSpPr/>
          <p:nvPr/>
        </p:nvSpPr>
        <p:spPr>
          <a:xfrm>
            <a:off x="793790" y="4075152"/>
            <a:ext cx="7556421" cy="1133951"/>
          </a:xfrm>
          <a:prstGeom prst="rect">
            <a:avLst/>
          </a:prstGeom>
          <a:noFill/>
          <a:ln/>
        </p:spPr>
        <p:txBody>
          <a:bodyPr wrap="square" lIns="0" tIns="0" rIns="0" bIns="0" rtlCol="0" anchor="t"/>
          <a:lstStyle/>
          <a:p>
            <a:pPr marL="0" indent="0" algn="ctr">
              <a:lnSpc>
                <a:spcPts val="4450"/>
              </a:lnSpc>
              <a:buNone/>
            </a:pPr>
            <a:r>
              <a:rPr lang="en-US" sz="3550" b="1" dirty="0">
                <a:solidFill>
                  <a:srgbClr val="FFF8F5"/>
                </a:solidFill>
                <a:latin typeface="Noto Serif HK Bold" pitchFamily="34" charset="0"/>
                <a:ea typeface="Noto Serif HK Bold" pitchFamily="34" charset="-122"/>
                <a:cs typeface="Noto Serif HK Bold" pitchFamily="34" charset="-120"/>
              </a:rPr>
              <a:t>Reimagining Healthcare in the Age of Information</a:t>
            </a:r>
            <a:endParaRPr lang="en-US" sz="3550" dirty="0"/>
          </a:p>
        </p:txBody>
      </p:sp>
      <p:sp>
        <p:nvSpPr>
          <p:cNvPr id="5" name="Text 2"/>
          <p:cNvSpPr/>
          <p:nvPr/>
        </p:nvSpPr>
        <p:spPr>
          <a:xfrm>
            <a:off x="793790" y="5549265"/>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D3C9C5"/>
                </a:solidFill>
                <a:latin typeface="Noto Serif HK" pitchFamily="34" charset="0"/>
                <a:ea typeface="Noto Serif HK" pitchFamily="34" charset="-122"/>
                <a:cs typeface="Noto Serif HK" pitchFamily="34" charset="-120"/>
              </a:rPr>
              <a:t>DATAQUEST 2.0 | Team 79</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3234"/>
        </a:solidFill>
        <a:effectLst/>
      </p:bgPr>
    </p:bg>
    <p:spTree>
      <p:nvGrpSpPr>
        <p:cNvPr id="1" name=""/>
        <p:cNvGrpSpPr/>
        <p:nvPr/>
      </p:nvGrpSpPr>
      <p:grpSpPr>
        <a:xfrm>
          <a:off x="0" y="0"/>
          <a:ext cx="0" cy="0"/>
          <a:chOff x="0" y="0"/>
          <a:chExt cx="0" cy="0"/>
        </a:xfrm>
      </p:grpSpPr>
      <p:sp>
        <p:nvSpPr>
          <p:cNvPr id="2" name="TextBox 2"/>
          <p:cNvSpPr txBox="1"/>
          <p:nvPr/>
        </p:nvSpPr>
        <p:spPr>
          <a:xfrm>
            <a:off x="1024366" y="3092047"/>
            <a:ext cx="2663762" cy="5435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dirty="0" err="1">
                <a:solidFill>
                  <a:srgbClr val="B4B4B4"/>
                </a:solidFill>
                <a:latin typeface="Canva Sans Bold"/>
                <a:ea typeface="Canva Sans Bold"/>
                <a:cs typeface="Canva Sans Bold"/>
                <a:sym typeface="Canva Sans Bold"/>
              </a:rPr>
              <a:t>Scalabilty</a:t>
            </a:r>
            <a:endParaRPr lang="en-US" sz="3199" b="1" dirty="0">
              <a:solidFill>
                <a:srgbClr val="B4B4B4"/>
              </a:solidFill>
              <a:latin typeface="Canva Sans Bold"/>
              <a:ea typeface="Canva Sans Bold"/>
              <a:cs typeface="Canva Sans Bold"/>
              <a:sym typeface="Canva Sans Bold"/>
            </a:endParaRPr>
          </a:p>
        </p:txBody>
      </p:sp>
      <p:sp>
        <p:nvSpPr>
          <p:cNvPr id="3" name="TextBox 3"/>
          <p:cNvSpPr txBox="1"/>
          <p:nvPr/>
        </p:nvSpPr>
        <p:spPr>
          <a:xfrm>
            <a:off x="827009" y="2281120"/>
            <a:ext cx="5481447" cy="111581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dirty="0">
                <a:solidFill>
                  <a:srgbClr val="A6A6A6"/>
                </a:solidFill>
                <a:latin typeface="Canva Sans Bold"/>
                <a:ea typeface="Canva Sans Bold"/>
                <a:cs typeface="Canva Sans Bold"/>
                <a:sym typeface="Canva Sans Bold"/>
              </a:rPr>
              <a:t>Make it more Accessible</a:t>
            </a:r>
          </a:p>
        </p:txBody>
      </p:sp>
      <p:sp>
        <p:nvSpPr>
          <p:cNvPr id="4" name="TextBox 4"/>
          <p:cNvSpPr txBox="1"/>
          <p:nvPr/>
        </p:nvSpPr>
        <p:spPr>
          <a:xfrm>
            <a:off x="5511452" y="762000"/>
            <a:ext cx="3970751" cy="526234"/>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4479"/>
              </a:lnSpc>
              <a:spcBef>
                <a:spcPct val="0"/>
              </a:spcBef>
            </a:pPr>
            <a:r>
              <a:rPr lang="en-US" sz="3199" b="1" i="1" dirty="0">
                <a:solidFill>
                  <a:srgbClr val="FFFFFF"/>
                </a:solidFill>
                <a:latin typeface="Canva Sans Bold Italics"/>
                <a:ea typeface="Canva Sans Bold Italics"/>
                <a:cs typeface="Canva Sans Bold Italics"/>
                <a:sym typeface="Canva Sans Bold Italics"/>
              </a:rPr>
              <a:t>FUTURE SCOPE:-</a:t>
            </a:r>
          </a:p>
        </p:txBody>
      </p:sp>
      <p:sp>
        <p:nvSpPr>
          <p:cNvPr id="5" name="TextBox 5"/>
          <p:cNvSpPr txBox="1"/>
          <p:nvPr/>
        </p:nvSpPr>
        <p:spPr>
          <a:xfrm>
            <a:off x="827009" y="3974044"/>
            <a:ext cx="5257514" cy="111581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dirty="0">
                <a:solidFill>
                  <a:srgbClr val="B4B4B4"/>
                </a:solidFill>
                <a:latin typeface="Canva Sans Bold"/>
                <a:ea typeface="Canva Sans Bold"/>
                <a:cs typeface="Canva Sans Bold"/>
                <a:sym typeface="Canva Sans Bold"/>
              </a:rPr>
              <a:t>Greater </a:t>
            </a:r>
            <a:r>
              <a:rPr lang="en-US" sz="3199" b="1" dirty="0" err="1">
                <a:solidFill>
                  <a:srgbClr val="B4B4B4"/>
                </a:solidFill>
                <a:latin typeface="Canva Sans Bold"/>
                <a:ea typeface="Canva Sans Bold"/>
                <a:cs typeface="Canva Sans Bold"/>
                <a:sym typeface="Canva Sans Bold"/>
              </a:rPr>
              <a:t>Personliization</a:t>
            </a:r>
            <a:endParaRPr lang="en-US" sz="3199" b="1" dirty="0">
              <a:solidFill>
                <a:srgbClr val="B4B4B4"/>
              </a:solidFill>
              <a:latin typeface="Canva Sans Bold"/>
              <a:ea typeface="Canva Sans Bold"/>
              <a:cs typeface="Canva Sans Bold"/>
              <a:sym typeface="Canva Sans Bold"/>
            </a:endParaRPr>
          </a:p>
        </p:txBody>
      </p:sp>
      <p:sp>
        <p:nvSpPr>
          <p:cNvPr id="6" name="TextBox 6"/>
          <p:cNvSpPr txBox="1"/>
          <p:nvPr/>
        </p:nvSpPr>
        <p:spPr>
          <a:xfrm>
            <a:off x="643367" y="4865202"/>
            <a:ext cx="7309009" cy="5435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dirty="0">
                <a:solidFill>
                  <a:srgbClr val="B4B4B4"/>
                </a:solidFill>
                <a:latin typeface="Canva Sans Bold"/>
                <a:ea typeface="Canva Sans Bold"/>
                <a:cs typeface="Canva Sans Bold"/>
                <a:sym typeface="Canva Sans Bold"/>
              </a:rPr>
              <a:t>Enhanced emotional intelligence </a:t>
            </a:r>
          </a:p>
        </p:txBody>
      </p:sp>
      <p:sp>
        <p:nvSpPr>
          <p:cNvPr id="7" name="TextBox 7"/>
          <p:cNvSpPr txBox="1"/>
          <p:nvPr/>
        </p:nvSpPr>
        <p:spPr>
          <a:xfrm>
            <a:off x="827009" y="5742011"/>
            <a:ext cx="4862798" cy="111581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dirty="0">
                <a:solidFill>
                  <a:srgbClr val="B4B4B4"/>
                </a:solidFill>
                <a:latin typeface="Canva Sans Bold"/>
                <a:ea typeface="Canva Sans Bold"/>
                <a:cs typeface="Canva Sans Bold"/>
                <a:sym typeface="Canva Sans Bold"/>
              </a:rPr>
              <a:t>Seamless Integration</a:t>
            </a:r>
          </a:p>
        </p:txBody>
      </p:sp>
    </p:spTree>
    <p:extLst>
      <p:ext uri="{BB962C8B-B14F-4D97-AF65-F5344CB8AC3E}">
        <p14:creationId xmlns:p14="http://schemas.microsoft.com/office/powerpoint/2010/main" val="1293745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263491" y="1771531"/>
            <a:ext cx="12103298" cy="708779"/>
          </a:xfrm>
          <a:prstGeom prst="rect">
            <a:avLst/>
          </a:prstGeom>
          <a:noFill/>
          <a:ln/>
        </p:spPr>
        <p:txBody>
          <a:bodyPr wrap="none" lIns="0" tIns="0" rIns="0" bIns="0" rtlCol="0" anchor="t"/>
          <a:lstStyle/>
          <a:p>
            <a:pPr marL="0" indent="0" algn="ctr">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Summary: Redefining Health Information</a:t>
            </a:r>
            <a:endParaRPr lang="en-US" sz="4450" dirty="0"/>
          </a:p>
        </p:txBody>
      </p:sp>
      <p:sp>
        <p:nvSpPr>
          <p:cNvPr id="3" name="Text 1"/>
          <p:cNvSpPr/>
          <p:nvPr/>
        </p:nvSpPr>
        <p:spPr>
          <a:xfrm>
            <a:off x="1133951" y="3189089"/>
            <a:ext cx="12702659" cy="362903"/>
          </a:xfrm>
          <a:prstGeom prst="rect">
            <a:avLst/>
          </a:prstGeom>
          <a:noFill/>
          <a:ln/>
        </p:spPr>
        <p:txBody>
          <a:bodyPr wrap="none" lIns="0" tIns="0" rIns="0" bIns="0" rtlCol="0" anchor="t"/>
          <a:lstStyle/>
          <a:p>
            <a:pPr marL="0" indent="0" algn="ctr">
              <a:lnSpc>
                <a:spcPts val="2850"/>
              </a:lnSpc>
              <a:buNone/>
            </a:pPr>
            <a:r>
              <a:rPr lang="en-US" sz="1750" dirty="0">
                <a:solidFill>
                  <a:srgbClr val="D3C9C5"/>
                </a:solidFill>
                <a:latin typeface="Noto Serif HK" pitchFamily="34" charset="0"/>
                <a:ea typeface="Noto Serif HK" pitchFamily="34" charset="-122"/>
                <a:cs typeface="Noto Serif HK" pitchFamily="34" charset="-120"/>
              </a:rPr>
              <a:t>"The future of healthcare is intelligent, accessible, and built on trust. InfoMed AI is leading the way."</a:t>
            </a:r>
            <a:endParaRPr lang="en-US" sz="1750" dirty="0"/>
          </a:p>
        </p:txBody>
      </p:sp>
      <p:sp>
        <p:nvSpPr>
          <p:cNvPr id="4" name="Shape 2"/>
          <p:cNvSpPr/>
          <p:nvPr/>
        </p:nvSpPr>
        <p:spPr>
          <a:xfrm>
            <a:off x="793790" y="2933938"/>
            <a:ext cx="30480" cy="873204"/>
          </a:xfrm>
          <a:prstGeom prst="rect">
            <a:avLst/>
          </a:prstGeom>
          <a:solidFill>
            <a:srgbClr val="E2C2B3"/>
          </a:solidFill>
          <a:ln/>
        </p:spPr>
        <p:txBody>
          <a:bodyPr/>
          <a:lstStyle/>
          <a:p>
            <a:endParaRPr lang="en-IN"/>
          </a:p>
        </p:txBody>
      </p:sp>
      <p:sp>
        <p:nvSpPr>
          <p:cNvPr id="5" name="Shape 3"/>
          <p:cNvSpPr/>
          <p:nvPr/>
        </p:nvSpPr>
        <p:spPr>
          <a:xfrm>
            <a:off x="793790" y="4062293"/>
            <a:ext cx="4196358" cy="2395657"/>
          </a:xfrm>
          <a:prstGeom prst="roundRect">
            <a:avLst>
              <a:gd name="adj" fmla="val 22724"/>
            </a:avLst>
          </a:prstGeom>
          <a:solidFill>
            <a:srgbClr val="5F5153"/>
          </a:solidFill>
          <a:ln/>
        </p:spPr>
        <p:txBody>
          <a:bodyPr/>
          <a:lstStyle/>
          <a:p>
            <a:endParaRPr lang="en-IN"/>
          </a:p>
        </p:txBody>
      </p:sp>
      <p:sp>
        <p:nvSpPr>
          <p:cNvPr id="6" name="Text 4"/>
          <p:cNvSpPr/>
          <p:nvPr/>
        </p:nvSpPr>
        <p:spPr>
          <a:xfrm>
            <a:off x="1020604" y="42891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The Crisis</a:t>
            </a:r>
            <a:endParaRPr lang="en-US" sz="2200" dirty="0"/>
          </a:p>
        </p:txBody>
      </p:sp>
      <p:sp>
        <p:nvSpPr>
          <p:cNvPr id="7" name="Text 5"/>
          <p:cNvSpPr/>
          <p:nvPr/>
        </p:nvSpPr>
        <p:spPr>
          <a:xfrm>
            <a:off x="1020604" y="4779526"/>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Widespread misinformation is a direct threat to public health, leading to poor outcomes and system overload.</a:t>
            </a:r>
            <a:endParaRPr lang="en-US" sz="1750" dirty="0"/>
          </a:p>
        </p:txBody>
      </p:sp>
      <p:sp>
        <p:nvSpPr>
          <p:cNvPr id="8" name="Shape 6"/>
          <p:cNvSpPr/>
          <p:nvPr/>
        </p:nvSpPr>
        <p:spPr>
          <a:xfrm>
            <a:off x="5216962" y="4062293"/>
            <a:ext cx="4196358" cy="2395657"/>
          </a:xfrm>
          <a:prstGeom prst="roundRect">
            <a:avLst>
              <a:gd name="adj" fmla="val 22724"/>
            </a:avLst>
          </a:prstGeom>
          <a:solidFill>
            <a:srgbClr val="5F5153"/>
          </a:solidFill>
          <a:ln/>
        </p:spPr>
        <p:txBody>
          <a:bodyPr/>
          <a:lstStyle/>
          <a:p>
            <a:endParaRPr lang="en-IN"/>
          </a:p>
        </p:txBody>
      </p:sp>
      <p:sp>
        <p:nvSpPr>
          <p:cNvPr id="9" name="Text 7"/>
          <p:cNvSpPr/>
          <p:nvPr/>
        </p:nvSpPr>
        <p:spPr>
          <a:xfrm>
            <a:off x="5443776" y="42891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Our Solution</a:t>
            </a:r>
            <a:endParaRPr lang="en-US" sz="2200" dirty="0"/>
          </a:p>
        </p:txBody>
      </p:sp>
      <p:sp>
        <p:nvSpPr>
          <p:cNvPr id="10" name="Text 8"/>
          <p:cNvSpPr/>
          <p:nvPr/>
        </p:nvSpPr>
        <p:spPr>
          <a:xfrm>
            <a:off x="5443776" y="4779526"/>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InfoMed AI, an accessible and trusted AI health ally built on a foundation of verified data.</a:t>
            </a:r>
            <a:endParaRPr lang="en-US" sz="1750" dirty="0"/>
          </a:p>
        </p:txBody>
      </p:sp>
      <p:sp>
        <p:nvSpPr>
          <p:cNvPr id="11" name="Shape 9"/>
          <p:cNvSpPr/>
          <p:nvPr/>
        </p:nvSpPr>
        <p:spPr>
          <a:xfrm>
            <a:off x="9640133" y="4062293"/>
            <a:ext cx="4196358" cy="2395657"/>
          </a:xfrm>
          <a:prstGeom prst="roundRect">
            <a:avLst>
              <a:gd name="adj" fmla="val 22724"/>
            </a:avLst>
          </a:prstGeom>
          <a:solidFill>
            <a:srgbClr val="5F5153"/>
          </a:solidFill>
          <a:ln/>
        </p:spPr>
        <p:txBody>
          <a:bodyPr/>
          <a:lstStyle/>
          <a:p>
            <a:endParaRPr lang="en-IN"/>
          </a:p>
        </p:txBody>
      </p:sp>
      <p:sp>
        <p:nvSpPr>
          <p:cNvPr id="12" name="Text 10"/>
          <p:cNvSpPr/>
          <p:nvPr/>
        </p:nvSpPr>
        <p:spPr>
          <a:xfrm>
            <a:off x="9866948" y="42891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Our Future</a:t>
            </a:r>
            <a:endParaRPr lang="en-US" sz="2200" dirty="0"/>
          </a:p>
        </p:txBody>
      </p:sp>
      <p:sp>
        <p:nvSpPr>
          <p:cNvPr id="13" name="Text 11"/>
          <p:cNvSpPr/>
          <p:nvPr/>
        </p:nvSpPr>
        <p:spPr>
          <a:xfrm>
            <a:off x="9866948" y="4779526"/>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A fully integrated health partner that empowers individuals and strengthens community-wide health.</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223046" y="2663190"/>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Thank You</a:t>
            </a:r>
            <a:endParaRPr lang="en-US" sz="4450" dirty="0"/>
          </a:p>
        </p:txBody>
      </p:sp>
      <p:sp>
        <p:nvSpPr>
          <p:cNvPr id="4" name="Text 1"/>
          <p:cNvSpPr/>
          <p:nvPr/>
        </p:nvSpPr>
        <p:spPr>
          <a:xfrm>
            <a:off x="8031361" y="3712131"/>
            <a:ext cx="4054078" cy="425291"/>
          </a:xfrm>
          <a:prstGeom prst="rect">
            <a:avLst/>
          </a:prstGeom>
          <a:noFill/>
          <a:ln/>
        </p:spPr>
        <p:txBody>
          <a:bodyPr wrap="none" lIns="0" tIns="0" rIns="0" bIns="0" rtlCol="0" anchor="t"/>
          <a:lstStyle/>
          <a:p>
            <a:pPr marL="0" indent="0" algn="ctr">
              <a:lnSpc>
                <a:spcPts val="3300"/>
              </a:lnSpc>
              <a:buNone/>
            </a:pPr>
            <a:r>
              <a:rPr lang="en-US" sz="2650" b="1" dirty="0">
                <a:solidFill>
                  <a:srgbClr val="FFF8F5"/>
                </a:solidFill>
                <a:latin typeface="Noto Serif HK Bold" pitchFamily="34" charset="0"/>
                <a:ea typeface="Noto Serif HK Bold" pitchFamily="34" charset="-122"/>
                <a:cs typeface="Noto Serif HK Bold" pitchFamily="34" charset="-120"/>
              </a:rPr>
              <a:t>Questions &amp; Discussion</a:t>
            </a:r>
            <a:endParaRPr lang="en-US" sz="2650" dirty="0"/>
          </a:p>
        </p:txBody>
      </p:sp>
      <p:sp>
        <p:nvSpPr>
          <p:cNvPr id="5" name="Text 2"/>
          <p:cNvSpPr/>
          <p:nvPr/>
        </p:nvSpPr>
        <p:spPr>
          <a:xfrm>
            <a:off x="6280190" y="4477583"/>
            <a:ext cx="7556421" cy="1088708"/>
          </a:xfrm>
          <a:prstGeom prst="rect">
            <a:avLst/>
          </a:prstGeom>
          <a:noFill/>
          <a:ln/>
        </p:spPr>
        <p:txBody>
          <a:bodyPr wrap="square" lIns="0" tIns="0" rIns="0" bIns="0" rtlCol="0" anchor="t"/>
          <a:lstStyle/>
          <a:p>
            <a:pPr marL="0" indent="0" algn="ctr">
              <a:lnSpc>
                <a:spcPts val="2850"/>
              </a:lnSpc>
              <a:buNone/>
            </a:pPr>
            <a:r>
              <a:rPr lang="en-US" sz="1750" dirty="0">
                <a:solidFill>
                  <a:srgbClr val="D3C9C5"/>
                </a:solidFill>
                <a:latin typeface="Noto Serif HK" pitchFamily="34" charset="0"/>
                <a:ea typeface="Noto Serif HK" pitchFamily="34" charset="-122"/>
                <a:cs typeface="Noto Serif HK" pitchFamily="34" charset="-120"/>
              </a:rPr>
              <a:t>Our Team: Viransh Jain (25BCE1371) | Aniket Phadke (25BCE1352) | Pranit Nitin Bhosale (25BCE1236) | Prasham Girish Hodlur (25BCE1515) | Udit Kumar Sahoo (25BCE1376)</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76400"/>
            <a:ext cx="7556421" cy="3912870"/>
          </a:xfrm>
          <a:prstGeom prst="rect">
            <a:avLst/>
          </a:prstGeom>
          <a:noFill/>
          <a:ln/>
        </p:spPr>
        <p:txBody>
          <a:bodyPr wrap="square" lIns="0" tIns="0" rIns="0" bIns="0" rtlCol="0" anchor="t"/>
          <a:lstStyle/>
          <a:p>
            <a:pPr marL="0" indent="0" algn="ctr">
              <a:lnSpc>
                <a:spcPts val="7700"/>
              </a:lnSpc>
              <a:buNone/>
            </a:pPr>
            <a:r>
              <a:rPr lang="en-US" sz="6150" b="1" dirty="0">
                <a:solidFill>
                  <a:srgbClr val="FFF8F5"/>
                </a:solidFill>
                <a:latin typeface="Noto Serif HK Bold" pitchFamily="34" charset="0"/>
                <a:ea typeface="Noto Serif HK Bold" pitchFamily="34" charset="-122"/>
                <a:cs typeface="Noto Serif HK Bold" pitchFamily="34" charset="-120"/>
              </a:rPr>
              <a:t>Let's build a healthier, better-informed future together.</a:t>
            </a:r>
            <a:endParaRPr lang="en-US" sz="6150" dirty="0"/>
          </a:p>
        </p:txBody>
      </p:sp>
      <p:pic>
        <p:nvPicPr>
          <p:cNvPr id="5" name="Image 2" descr="preencoded.png">
            <a:hlinkClick r:id="rId4"/>
          </p:cNvPr>
          <p:cNvPicPr>
            <a:picLocks noChangeAspect="1"/>
          </p:cNvPicPr>
          <p:nvPr/>
        </p:nvPicPr>
        <p:blipFill>
          <a:blip r:embed="rId5"/>
          <a:stretch>
            <a:fillRect/>
          </a:stretch>
        </p:blipFill>
        <p:spPr>
          <a:xfrm>
            <a:off x="1035090" y="5770583"/>
            <a:ext cx="2411254" cy="623768"/>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669098C-058D-6620-5342-76A2BA95F60E}"/>
                  </a:ext>
                </a:extLst>
              </p14:cNvPr>
              <p14:cNvContentPartPr/>
              <p14:nvPr/>
            </p14:nvContentPartPr>
            <p14:xfrm>
              <a:off x="2286080" y="-927020"/>
              <a:ext cx="360" cy="360"/>
            </p14:xfrm>
          </p:contentPart>
        </mc:Choice>
        <mc:Fallback xmlns="">
          <p:pic>
            <p:nvPicPr>
              <p:cNvPr id="6" name="Ink 5">
                <a:extLst>
                  <a:ext uri="{FF2B5EF4-FFF2-40B4-BE49-F238E27FC236}">
                    <a16:creationId xmlns:a16="http://schemas.microsoft.com/office/drawing/2014/main" id="{5669098C-058D-6620-5342-76A2BA95F60E}"/>
                  </a:ext>
                </a:extLst>
              </p:cNvPr>
              <p:cNvPicPr/>
              <p:nvPr/>
            </p:nvPicPr>
            <p:blipFill>
              <a:blip r:embed="rId7"/>
              <a:stretch>
                <a:fillRect/>
              </a:stretch>
            </p:blipFill>
            <p:spPr>
              <a:xfrm>
                <a:off x="2281760" y="-9313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5297664-3B66-9E2C-2A16-4BF5C646C26B}"/>
                  </a:ext>
                </a:extLst>
              </p14:cNvPr>
              <p14:cNvContentPartPr/>
              <p14:nvPr/>
            </p14:nvContentPartPr>
            <p14:xfrm>
              <a:off x="6642080" y="6223300"/>
              <a:ext cx="360" cy="360"/>
            </p14:xfrm>
          </p:contentPart>
        </mc:Choice>
        <mc:Fallback xmlns="">
          <p:pic>
            <p:nvPicPr>
              <p:cNvPr id="7" name="Ink 6">
                <a:extLst>
                  <a:ext uri="{FF2B5EF4-FFF2-40B4-BE49-F238E27FC236}">
                    <a16:creationId xmlns:a16="http://schemas.microsoft.com/office/drawing/2014/main" id="{C5297664-3B66-9E2C-2A16-4BF5C646C26B}"/>
                  </a:ext>
                </a:extLst>
              </p:cNvPr>
              <p:cNvPicPr/>
              <p:nvPr/>
            </p:nvPicPr>
            <p:blipFill>
              <a:blip r:embed="rId7"/>
              <a:stretch>
                <a:fillRect/>
              </a:stretch>
            </p:blipFill>
            <p:spPr>
              <a:xfrm>
                <a:off x="6637760" y="62186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454E365-529E-16A2-B284-87481E0027B5}"/>
                  </a:ext>
                </a:extLst>
              </p14:cNvPr>
              <p14:cNvContentPartPr/>
              <p14:nvPr/>
            </p14:nvContentPartPr>
            <p14:xfrm>
              <a:off x="7327880" y="6197380"/>
              <a:ext cx="360" cy="360"/>
            </p14:xfrm>
          </p:contentPart>
        </mc:Choice>
        <mc:Fallback xmlns="">
          <p:pic>
            <p:nvPicPr>
              <p:cNvPr id="8" name="Ink 7">
                <a:extLst>
                  <a:ext uri="{FF2B5EF4-FFF2-40B4-BE49-F238E27FC236}">
                    <a16:creationId xmlns:a16="http://schemas.microsoft.com/office/drawing/2014/main" id="{B454E365-529E-16A2-B284-87481E0027B5}"/>
                  </a:ext>
                </a:extLst>
              </p:cNvPr>
              <p:cNvPicPr/>
              <p:nvPr/>
            </p:nvPicPr>
            <p:blipFill>
              <a:blip r:embed="rId7"/>
              <a:stretch>
                <a:fillRect/>
              </a:stretch>
            </p:blipFill>
            <p:spPr>
              <a:xfrm>
                <a:off x="7323560" y="61930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EF51BA20-E21F-A90C-0E37-A0E6E621BB53}"/>
                  </a:ext>
                </a:extLst>
              </p14:cNvPr>
              <p14:cNvContentPartPr/>
              <p14:nvPr/>
            </p14:nvContentPartPr>
            <p14:xfrm>
              <a:off x="7404200" y="6019900"/>
              <a:ext cx="360" cy="360"/>
            </p14:xfrm>
          </p:contentPart>
        </mc:Choice>
        <mc:Fallback xmlns="">
          <p:pic>
            <p:nvPicPr>
              <p:cNvPr id="9" name="Ink 8">
                <a:extLst>
                  <a:ext uri="{FF2B5EF4-FFF2-40B4-BE49-F238E27FC236}">
                    <a16:creationId xmlns:a16="http://schemas.microsoft.com/office/drawing/2014/main" id="{EF51BA20-E21F-A90C-0E37-A0E6E621BB53}"/>
                  </a:ext>
                </a:extLst>
              </p:cNvPr>
              <p:cNvPicPr/>
              <p:nvPr/>
            </p:nvPicPr>
            <p:blipFill>
              <a:blip r:embed="rId7"/>
              <a:stretch>
                <a:fillRect/>
              </a:stretch>
            </p:blipFill>
            <p:spPr>
              <a:xfrm>
                <a:off x="7399880" y="60155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CDECB7D-3B5A-8AAC-CAB0-E91CD0CA0311}"/>
                  </a:ext>
                </a:extLst>
              </p14:cNvPr>
              <p14:cNvContentPartPr/>
              <p14:nvPr/>
            </p14:nvContentPartPr>
            <p14:xfrm>
              <a:off x="6629480" y="-380900"/>
              <a:ext cx="360" cy="360"/>
            </p14:xfrm>
          </p:contentPart>
        </mc:Choice>
        <mc:Fallback xmlns="">
          <p:pic>
            <p:nvPicPr>
              <p:cNvPr id="10" name="Ink 9">
                <a:extLst>
                  <a:ext uri="{FF2B5EF4-FFF2-40B4-BE49-F238E27FC236}">
                    <a16:creationId xmlns:a16="http://schemas.microsoft.com/office/drawing/2014/main" id="{6CDECB7D-3B5A-8AAC-CAB0-E91CD0CA0311}"/>
                  </a:ext>
                </a:extLst>
              </p:cNvPr>
              <p:cNvPicPr/>
              <p:nvPr/>
            </p:nvPicPr>
            <p:blipFill>
              <a:blip r:embed="rId7"/>
              <a:stretch>
                <a:fillRect/>
              </a:stretch>
            </p:blipFill>
            <p:spPr>
              <a:xfrm>
                <a:off x="6625160" y="-385220"/>
                <a:ext cx="9000" cy="9000"/>
              </a:xfrm>
              <a:prstGeom prst="rect">
                <a:avLst/>
              </a:prstGeom>
            </p:spPr>
          </p:pic>
        </mc:Fallback>
      </mc:AlternateContent>
      <p:sp>
        <p:nvSpPr>
          <p:cNvPr id="11" name="TextBox 10">
            <a:extLst>
              <a:ext uri="{FF2B5EF4-FFF2-40B4-BE49-F238E27FC236}">
                <a16:creationId xmlns:a16="http://schemas.microsoft.com/office/drawing/2014/main" id="{913430AD-A220-4DF1-D9D5-E74C5551F2AE}"/>
              </a:ext>
            </a:extLst>
          </p:cNvPr>
          <p:cNvSpPr txBox="1"/>
          <p:nvPr/>
        </p:nvSpPr>
        <p:spPr>
          <a:xfrm>
            <a:off x="3568700" y="5871439"/>
            <a:ext cx="5384800" cy="369332"/>
          </a:xfrm>
          <a:prstGeom prst="rect">
            <a:avLst/>
          </a:prstGeom>
          <a:noFill/>
        </p:spPr>
        <p:txBody>
          <a:bodyPr wrap="square" rtlCol="0">
            <a:spAutoFit/>
          </a:bodyPr>
          <a:lstStyle/>
          <a:p>
            <a:r>
              <a:rPr lang="en-IN" dirty="0">
                <a:highlight>
                  <a:srgbClr val="808080"/>
                </a:highlight>
              </a:rPr>
              <a:t>https://health-ai-assistant-copy-d1c956c4.base44.app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37586"/>
            <a:ext cx="12001262" cy="708779"/>
          </a:xfrm>
          <a:prstGeom prst="rect">
            <a:avLst/>
          </a:prstGeom>
          <a:noFill/>
          <a:ln/>
        </p:spPr>
        <p:txBody>
          <a:bodyPr wrap="non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The Problem: A Crisis of Trust and Health</a:t>
            </a:r>
            <a:endParaRPr lang="en-US" sz="4450" dirty="0"/>
          </a:p>
        </p:txBody>
      </p:sp>
      <p:sp>
        <p:nvSpPr>
          <p:cNvPr id="3" name="Text 1"/>
          <p:cNvSpPr/>
          <p:nvPr/>
        </p:nvSpPr>
        <p:spPr>
          <a:xfrm>
            <a:off x="793790" y="279999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The search for reliable health information is failing. Eighty percent of adults seek answers online, only to face a dangerous "infodemic" that undermines well-being and overloads healthcare systems.</a:t>
            </a:r>
            <a:endParaRPr lang="en-US" sz="1750" dirty="0"/>
          </a:p>
        </p:txBody>
      </p:sp>
      <p:sp>
        <p:nvSpPr>
          <p:cNvPr id="4" name="Shape 2"/>
          <p:cNvSpPr/>
          <p:nvPr/>
        </p:nvSpPr>
        <p:spPr>
          <a:xfrm>
            <a:off x="793790" y="3780949"/>
            <a:ext cx="4196358" cy="2810947"/>
          </a:xfrm>
          <a:prstGeom prst="roundRect">
            <a:avLst>
              <a:gd name="adj" fmla="val 5205"/>
            </a:avLst>
          </a:prstGeom>
          <a:solidFill>
            <a:srgbClr val="403234"/>
          </a:solidFill>
          <a:ln w="30480">
            <a:solidFill>
              <a:srgbClr val="786A6C"/>
            </a:solidFill>
            <a:prstDash val="solid"/>
          </a:ln>
        </p:spPr>
        <p:txBody>
          <a:bodyPr/>
          <a:lstStyle/>
          <a:p>
            <a:endParaRPr lang="en-IN"/>
          </a:p>
        </p:txBody>
      </p:sp>
      <p:sp>
        <p:nvSpPr>
          <p:cNvPr id="5" name="Shape 3"/>
          <p:cNvSpPr/>
          <p:nvPr/>
        </p:nvSpPr>
        <p:spPr>
          <a:xfrm>
            <a:off x="763310" y="3780949"/>
            <a:ext cx="121920" cy="2810947"/>
          </a:xfrm>
          <a:prstGeom prst="roundRect">
            <a:avLst>
              <a:gd name="adj" fmla="val 27907"/>
            </a:avLst>
          </a:prstGeom>
          <a:solidFill>
            <a:srgbClr val="E2C2B3"/>
          </a:solidFill>
          <a:ln/>
        </p:spPr>
        <p:txBody>
          <a:bodyPr/>
          <a:lstStyle/>
          <a:p>
            <a:endParaRPr lang="en-IN"/>
          </a:p>
        </p:txBody>
      </p:sp>
      <p:sp>
        <p:nvSpPr>
          <p:cNvPr id="6" name="Text 4"/>
          <p:cNvSpPr/>
          <p:nvPr/>
        </p:nvSpPr>
        <p:spPr>
          <a:xfrm>
            <a:off x="1142524" y="4038243"/>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Widespread Misinformation</a:t>
            </a:r>
            <a:endParaRPr lang="en-US" sz="2200" dirty="0"/>
          </a:p>
        </p:txBody>
      </p:sp>
      <p:sp>
        <p:nvSpPr>
          <p:cNvPr id="7" name="Text 5"/>
          <p:cNvSpPr/>
          <p:nvPr/>
        </p:nvSpPr>
        <p:spPr>
          <a:xfrm>
            <a:off x="1142524" y="4565452"/>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During an outbreak, up to </a:t>
            </a:r>
            <a:r>
              <a:rPr lang="en-US" sz="1750" dirty="0">
                <a:solidFill>
                  <a:srgbClr val="E2C2B3"/>
                </a:solidFill>
                <a:latin typeface="Noto Serif HK" pitchFamily="34" charset="0"/>
                <a:ea typeface="Noto Serif HK" pitchFamily="34" charset="-122"/>
                <a:cs typeface="Noto Serif HK" pitchFamily="34" charset="-120"/>
              </a:rPr>
              <a:t>87%</a:t>
            </a:r>
            <a:r>
              <a:rPr lang="en-US" sz="1750" dirty="0">
                <a:solidFill>
                  <a:srgbClr val="D3C9C5"/>
                </a:solidFill>
                <a:latin typeface="Noto Serif HK" pitchFamily="34" charset="0"/>
                <a:ea typeface="Noto Serif HK" pitchFamily="34" charset="-122"/>
                <a:cs typeface="Noto Serif HK" pitchFamily="34" charset="-120"/>
              </a:rPr>
              <a:t> of public social media content is false, fueling panic and eroding trust in science.</a:t>
            </a:r>
            <a:endParaRPr lang="en-US" sz="1750" dirty="0"/>
          </a:p>
        </p:txBody>
      </p:sp>
      <p:sp>
        <p:nvSpPr>
          <p:cNvPr id="8" name="Shape 6"/>
          <p:cNvSpPr/>
          <p:nvPr/>
        </p:nvSpPr>
        <p:spPr>
          <a:xfrm>
            <a:off x="5216962" y="3780949"/>
            <a:ext cx="4196358" cy="2810947"/>
          </a:xfrm>
          <a:prstGeom prst="roundRect">
            <a:avLst>
              <a:gd name="adj" fmla="val 5205"/>
            </a:avLst>
          </a:prstGeom>
          <a:solidFill>
            <a:srgbClr val="403234"/>
          </a:solidFill>
          <a:ln w="30480">
            <a:solidFill>
              <a:srgbClr val="786A6C"/>
            </a:solidFill>
            <a:prstDash val="solid"/>
          </a:ln>
        </p:spPr>
        <p:txBody>
          <a:bodyPr/>
          <a:lstStyle/>
          <a:p>
            <a:endParaRPr lang="en-IN"/>
          </a:p>
        </p:txBody>
      </p:sp>
      <p:sp>
        <p:nvSpPr>
          <p:cNvPr id="9" name="Shape 7"/>
          <p:cNvSpPr/>
          <p:nvPr/>
        </p:nvSpPr>
        <p:spPr>
          <a:xfrm>
            <a:off x="5186482" y="3780949"/>
            <a:ext cx="121920" cy="2810947"/>
          </a:xfrm>
          <a:prstGeom prst="roundRect">
            <a:avLst>
              <a:gd name="adj" fmla="val 27907"/>
            </a:avLst>
          </a:prstGeom>
          <a:solidFill>
            <a:srgbClr val="E2C2B3"/>
          </a:solidFill>
          <a:ln/>
        </p:spPr>
        <p:txBody>
          <a:bodyPr/>
          <a:lstStyle/>
          <a:p>
            <a:endParaRPr lang="en-IN"/>
          </a:p>
        </p:txBody>
      </p:sp>
      <p:sp>
        <p:nvSpPr>
          <p:cNvPr id="10" name="Text 8"/>
          <p:cNvSpPr/>
          <p:nvPr/>
        </p:nvSpPr>
        <p:spPr>
          <a:xfrm>
            <a:off x="5565696" y="4038243"/>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Dangerous Health Outcomes</a:t>
            </a:r>
            <a:endParaRPr lang="en-US" sz="2200" dirty="0"/>
          </a:p>
        </p:txBody>
      </p:sp>
      <p:sp>
        <p:nvSpPr>
          <p:cNvPr id="11" name="Text 9"/>
          <p:cNvSpPr/>
          <p:nvPr/>
        </p:nvSpPr>
        <p:spPr>
          <a:xfrm>
            <a:off x="5565696" y="4642068"/>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Confusion leads to delayed treatment, poor health choices, and accelerated disease spread.</a:t>
            </a:r>
            <a:endParaRPr lang="en-US" sz="1750" dirty="0"/>
          </a:p>
        </p:txBody>
      </p:sp>
      <p:sp>
        <p:nvSpPr>
          <p:cNvPr id="12" name="Shape 10"/>
          <p:cNvSpPr/>
          <p:nvPr/>
        </p:nvSpPr>
        <p:spPr>
          <a:xfrm>
            <a:off x="9640133" y="3780949"/>
            <a:ext cx="4196358" cy="2810947"/>
          </a:xfrm>
          <a:prstGeom prst="roundRect">
            <a:avLst>
              <a:gd name="adj" fmla="val 5205"/>
            </a:avLst>
          </a:prstGeom>
          <a:solidFill>
            <a:srgbClr val="403234"/>
          </a:solidFill>
          <a:ln w="30480">
            <a:solidFill>
              <a:srgbClr val="786A6C"/>
            </a:solidFill>
            <a:prstDash val="solid"/>
          </a:ln>
        </p:spPr>
        <p:txBody>
          <a:bodyPr/>
          <a:lstStyle/>
          <a:p>
            <a:endParaRPr lang="en-IN"/>
          </a:p>
        </p:txBody>
      </p:sp>
      <p:sp>
        <p:nvSpPr>
          <p:cNvPr id="13" name="Shape 11"/>
          <p:cNvSpPr/>
          <p:nvPr/>
        </p:nvSpPr>
        <p:spPr>
          <a:xfrm>
            <a:off x="9609653" y="3780949"/>
            <a:ext cx="121920" cy="2810947"/>
          </a:xfrm>
          <a:prstGeom prst="roundRect">
            <a:avLst>
              <a:gd name="adj" fmla="val 27907"/>
            </a:avLst>
          </a:prstGeom>
          <a:solidFill>
            <a:srgbClr val="E2C2B3"/>
          </a:solidFill>
          <a:ln/>
        </p:spPr>
        <p:txBody>
          <a:bodyPr/>
          <a:lstStyle/>
          <a:p>
            <a:endParaRPr lang="en-IN"/>
          </a:p>
        </p:txBody>
      </p:sp>
      <p:sp>
        <p:nvSpPr>
          <p:cNvPr id="14" name="Text 12"/>
          <p:cNvSpPr/>
          <p:nvPr/>
        </p:nvSpPr>
        <p:spPr>
          <a:xfrm>
            <a:off x="9988868" y="40382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System Overload</a:t>
            </a:r>
            <a:endParaRPr lang="en-US" sz="2200" dirty="0"/>
          </a:p>
        </p:txBody>
      </p:sp>
      <p:sp>
        <p:nvSpPr>
          <p:cNvPr id="15" name="Text 13"/>
          <p:cNvSpPr/>
          <p:nvPr/>
        </p:nvSpPr>
        <p:spPr>
          <a:xfrm>
            <a:off x="9988868" y="4528661"/>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Preventable illness and patient anxiety place an immense, unsustainable burden on our healthcare infrastructure.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0805"/>
          </a:xfrm>
          <a:prstGeom prst="rect">
            <a:avLst/>
          </a:prstGeom>
        </p:spPr>
      </p:pic>
      <p:sp>
        <p:nvSpPr>
          <p:cNvPr id="3" name="Text 0"/>
          <p:cNvSpPr/>
          <p:nvPr/>
        </p:nvSpPr>
        <p:spPr>
          <a:xfrm>
            <a:off x="758428" y="3373041"/>
            <a:ext cx="13113544" cy="657582"/>
          </a:xfrm>
          <a:prstGeom prst="rect">
            <a:avLst/>
          </a:prstGeom>
          <a:noFill/>
          <a:ln/>
        </p:spPr>
        <p:txBody>
          <a:bodyPr wrap="none" lIns="0" tIns="0" rIns="0" bIns="0" rtlCol="0" anchor="t"/>
          <a:lstStyle/>
          <a:p>
            <a:pPr marL="0" indent="0" algn="ctr">
              <a:lnSpc>
                <a:spcPts val="5150"/>
              </a:lnSpc>
              <a:buNone/>
            </a:pPr>
            <a:r>
              <a:rPr lang="en-US" sz="4100" b="1" dirty="0">
                <a:solidFill>
                  <a:srgbClr val="FFF8F5"/>
                </a:solidFill>
                <a:latin typeface="Noto Serif HK Bold" pitchFamily="34" charset="0"/>
                <a:ea typeface="Noto Serif HK Bold" pitchFamily="34" charset="-122"/>
                <a:cs typeface="Noto Serif HK Bold" pitchFamily="34" charset="-120"/>
              </a:rPr>
              <a:t>Our Solution: Accessible, Verified Guidance, 24/7</a:t>
            </a:r>
            <a:endParaRPr lang="en-US" sz="4100" dirty="0"/>
          </a:p>
        </p:txBody>
      </p:sp>
      <p:sp>
        <p:nvSpPr>
          <p:cNvPr id="4" name="Text 1"/>
          <p:cNvSpPr/>
          <p:nvPr/>
        </p:nvSpPr>
        <p:spPr>
          <a:xfrm>
            <a:off x="736640" y="4346258"/>
            <a:ext cx="13157121" cy="1815227"/>
          </a:xfrm>
          <a:prstGeom prst="rect">
            <a:avLst/>
          </a:prstGeom>
          <a:noFill/>
          <a:ln/>
        </p:spPr>
        <p:txBody>
          <a:bodyPr wrap="square" lIns="0" tIns="0" rIns="0" bIns="0" rtlCol="0" anchor="t"/>
          <a:lstStyle/>
          <a:p>
            <a:pPr marL="0" indent="0" algn="ctr">
              <a:lnSpc>
                <a:spcPts val="7100"/>
              </a:lnSpc>
              <a:buNone/>
            </a:pPr>
            <a:r>
              <a:rPr lang="en-US" sz="5700" b="1" dirty="0">
                <a:solidFill>
                  <a:srgbClr val="E2C2B3"/>
                </a:solidFill>
                <a:latin typeface="Noto Serif HK Bold" pitchFamily="34" charset="0"/>
                <a:ea typeface="Noto Serif HK Bold" pitchFamily="34" charset="-122"/>
                <a:cs typeface="Noto Serif HK Bold" pitchFamily="34" charset="-120"/>
              </a:rPr>
              <a:t>InfoMed AI</a:t>
            </a:r>
            <a:r>
              <a:rPr lang="en-US" sz="5700" b="1" dirty="0">
                <a:solidFill>
                  <a:srgbClr val="FFF8F5"/>
                </a:solidFill>
                <a:latin typeface="Noto Serif HK Bold" pitchFamily="34" charset="0"/>
                <a:ea typeface="Noto Serif HK Bold" pitchFamily="34" charset="-122"/>
                <a:cs typeface="Noto Serif HK Bold" pitchFamily="34" charset="-120"/>
              </a:rPr>
              <a:t>: Your AI-Powered Health Ally</a:t>
            </a:r>
            <a:endParaRPr lang="en-US" sz="5700" dirty="0"/>
          </a:p>
        </p:txBody>
      </p:sp>
      <p:sp>
        <p:nvSpPr>
          <p:cNvPr id="5" name="Text 2"/>
          <p:cNvSpPr/>
          <p:nvPr/>
        </p:nvSpPr>
        <p:spPr>
          <a:xfrm>
            <a:off x="758428" y="5972057"/>
            <a:ext cx="13157121" cy="1010126"/>
          </a:xfrm>
          <a:prstGeom prst="rect">
            <a:avLst/>
          </a:prstGeom>
          <a:noFill/>
          <a:ln/>
        </p:spPr>
        <p:txBody>
          <a:bodyPr wrap="square" lIns="0" tIns="0" rIns="0" bIns="0" rtlCol="0" anchor="t"/>
          <a:lstStyle/>
          <a:p>
            <a:pPr marL="0" indent="0" algn="ctr">
              <a:lnSpc>
                <a:spcPts val="2650"/>
              </a:lnSpc>
              <a:buNone/>
            </a:pPr>
            <a:r>
              <a:rPr lang="en-US" sz="1650" dirty="0">
                <a:solidFill>
                  <a:srgbClr val="D3C9C5"/>
                </a:solidFill>
                <a:latin typeface="Noto Serif HK" pitchFamily="34" charset="0"/>
                <a:ea typeface="Noto Serif HK" pitchFamily="34" charset="-122"/>
                <a:cs typeface="Noto Serif HK" pitchFamily="34" charset="-120"/>
              </a:rPr>
              <a:t>We deploy InfoMed AI, an AI-powered health ally designed to deliver the right information at the right time. Our platform provides every user with an intuitive, interactive resource, cutting through the noise with verified guidance when it matters most. We are moving from information chaos to a single source of truth.</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14055"/>
            <a:ext cx="10224254" cy="708779"/>
          </a:xfrm>
          <a:prstGeom prst="rect">
            <a:avLst/>
          </a:prstGeom>
          <a:noFill/>
          <a:ln/>
        </p:spPr>
        <p:txBody>
          <a:bodyPr wrap="non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How It Works: Engineered for Trust</a:t>
            </a:r>
            <a:endParaRPr lang="en-US" sz="4450" dirty="0"/>
          </a:p>
        </p:txBody>
      </p:sp>
      <p:sp>
        <p:nvSpPr>
          <p:cNvPr id="3" name="Text 1"/>
          <p:cNvSpPr/>
          <p:nvPr/>
        </p:nvSpPr>
        <p:spPr>
          <a:xfrm>
            <a:off x="793790" y="217646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Our methodology is built on a four-pillar framework to ensure unparalleled reliability and accuracy.</a:t>
            </a:r>
            <a:endParaRPr lang="en-US" sz="1750" dirty="0"/>
          </a:p>
        </p:txBody>
      </p:sp>
      <p:sp>
        <p:nvSpPr>
          <p:cNvPr id="4" name="Text 2"/>
          <p:cNvSpPr/>
          <p:nvPr/>
        </p:nvSpPr>
        <p:spPr>
          <a:xfrm>
            <a:off x="793790" y="279451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01</a:t>
            </a:r>
            <a:endParaRPr lang="en-US" sz="1750" dirty="0"/>
          </a:p>
        </p:txBody>
      </p:sp>
      <p:sp>
        <p:nvSpPr>
          <p:cNvPr id="5" name="Shape 3"/>
          <p:cNvSpPr/>
          <p:nvPr/>
        </p:nvSpPr>
        <p:spPr>
          <a:xfrm>
            <a:off x="793790" y="3149560"/>
            <a:ext cx="6407944" cy="30480"/>
          </a:xfrm>
          <a:prstGeom prst="rect">
            <a:avLst/>
          </a:prstGeom>
          <a:solidFill>
            <a:srgbClr val="E2C2B3"/>
          </a:solidFill>
          <a:ln/>
        </p:spPr>
        <p:txBody>
          <a:bodyPr/>
          <a:lstStyle/>
          <a:p>
            <a:endParaRPr lang="en-IN"/>
          </a:p>
        </p:txBody>
      </p:sp>
      <p:sp>
        <p:nvSpPr>
          <p:cNvPr id="6" name="Text 4"/>
          <p:cNvSpPr/>
          <p:nvPr/>
        </p:nvSpPr>
        <p:spPr>
          <a:xfrm>
            <a:off x="793790" y="3323868"/>
            <a:ext cx="3325058"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Verified Data Ingestion</a:t>
            </a:r>
            <a:endParaRPr lang="en-US" sz="2200" dirty="0"/>
          </a:p>
        </p:txBody>
      </p:sp>
      <p:sp>
        <p:nvSpPr>
          <p:cNvPr id="7" name="Text 5"/>
          <p:cNvSpPr/>
          <p:nvPr/>
        </p:nvSpPr>
        <p:spPr>
          <a:xfrm>
            <a:off x="793790" y="3814286"/>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We source data exclusively from premier global authorities like the WHO and CDC. No exceptions.</a:t>
            </a:r>
            <a:endParaRPr lang="en-US" sz="1750" dirty="0"/>
          </a:p>
        </p:txBody>
      </p:sp>
      <p:sp>
        <p:nvSpPr>
          <p:cNvPr id="8" name="Text 6"/>
          <p:cNvSpPr/>
          <p:nvPr/>
        </p:nvSpPr>
        <p:spPr>
          <a:xfrm>
            <a:off x="7428548" y="279451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02</a:t>
            </a:r>
            <a:endParaRPr lang="en-US" sz="1750" dirty="0"/>
          </a:p>
        </p:txBody>
      </p:sp>
      <p:sp>
        <p:nvSpPr>
          <p:cNvPr id="9" name="Shape 7"/>
          <p:cNvSpPr/>
          <p:nvPr/>
        </p:nvSpPr>
        <p:spPr>
          <a:xfrm>
            <a:off x="7428548" y="3149560"/>
            <a:ext cx="6408063" cy="30480"/>
          </a:xfrm>
          <a:prstGeom prst="rect">
            <a:avLst/>
          </a:prstGeom>
          <a:solidFill>
            <a:srgbClr val="E2C2B3"/>
          </a:solidFill>
          <a:ln/>
        </p:spPr>
        <p:txBody>
          <a:bodyPr/>
          <a:lstStyle/>
          <a:p>
            <a:endParaRPr lang="en-IN"/>
          </a:p>
        </p:txBody>
      </p:sp>
      <p:sp>
        <p:nvSpPr>
          <p:cNvPr id="10" name="Text 8"/>
          <p:cNvSpPr/>
          <p:nvPr/>
        </p:nvSpPr>
        <p:spPr>
          <a:xfrm>
            <a:off x="7428548" y="3323868"/>
            <a:ext cx="4151114"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Intelligent Knowledge Graph</a:t>
            </a:r>
            <a:endParaRPr lang="en-US" sz="2200" dirty="0"/>
          </a:p>
        </p:txBody>
      </p:sp>
      <p:sp>
        <p:nvSpPr>
          <p:cNvPr id="11" name="Text 9"/>
          <p:cNvSpPr/>
          <p:nvPr/>
        </p:nvSpPr>
        <p:spPr>
          <a:xfrm>
            <a:off x="7428548" y="3814286"/>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Data is structured into a sophisticated model that maps symptoms, conditions, and medically-sound next steps.</a:t>
            </a:r>
            <a:endParaRPr lang="en-US" sz="1750" dirty="0"/>
          </a:p>
        </p:txBody>
      </p:sp>
      <p:sp>
        <p:nvSpPr>
          <p:cNvPr id="12" name="Text 10"/>
          <p:cNvSpPr/>
          <p:nvPr/>
        </p:nvSpPr>
        <p:spPr>
          <a:xfrm>
            <a:off x="793790" y="493692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03</a:t>
            </a:r>
            <a:endParaRPr lang="en-US" sz="1750" dirty="0"/>
          </a:p>
        </p:txBody>
      </p:sp>
      <p:sp>
        <p:nvSpPr>
          <p:cNvPr id="13" name="Shape 11"/>
          <p:cNvSpPr/>
          <p:nvPr/>
        </p:nvSpPr>
        <p:spPr>
          <a:xfrm>
            <a:off x="793790" y="5291971"/>
            <a:ext cx="6407944" cy="30480"/>
          </a:xfrm>
          <a:prstGeom prst="rect">
            <a:avLst/>
          </a:prstGeom>
          <a:solidFill>
            <a:srgbClr val="E2C2B3"/>
          </a:solidFill>
          <a:ln/>
        </p:spPr>
        <p:txBody>
          <a:bodyPr/>
          <a:lstStyle/>
          <a:p>
            <a:endParaRPr lang="en-IN"/>
          </a:p>
        </p:txBody>
      </p:sp>
      <p:sp>
        <p:nvSpPr>
          <p:cNvPr id="14" name="Text 12"/>
          <p:cNvSpPr/>
          <p:nvPr/>
        </p:nvSpPr>
        <p:spPr>
          <a:xfrm>
            <a:off x="793790" y="5466278"/>
            <a:ext cx="3672483"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Intuitive User Experience</a:t>
            </a:r>
            <a:endParaRPr lang="en-US" sz="2200" dirty="0"/>
          </a:p>
        </p:txBody>
      </p:sp>
      <p:sp>
        <p:nvSpPr>
          <p:cNvPr id="15" name="Text 13"/>
          <p:cNvSpPr/>
          <p:nvPr/>
        </p:nvSpPr>
        <p:spPr>
          <a:xfrm>
            <a:off x="793790" y="5956697"/>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A conversational interface designed for simplicity and accessibility, ensuring anyone can get clear answers quickly.</a:t>
            </a:r>
            <a:endParaRPr lang="en-US" sz="1750" dirty="0"/>
          </a:p>
        </p:txBody>
      </p:sp>
      <p:sp>
        <p:nvSpPr>
          <p:cNvPr id="16" name="Text 14"/>
          <p:cNvSpPr/>
          <p:nvPr/>
        </p:nvSpPr>
        <p:spPr>
          <a:xfrm>
            <a:off x="7428548" y="493692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Light" pitchFamily="34" charset="0"/>
                <a:ea typeface="Noto Serif HK Light" pitchFamily="34" charset="-122"/>
                <a:cs typeface="Noto Serif HK Light" pitchFamily="34" charset="-120"/>
              </a:rPr>
              <a:t>04</a:t>
            </a:r>
            <a:endParaRPr lang="en-US" sz="1750" dirty="0"/>
          </a:p>
        </p:txBody>
      </p:sp>
      <p:sp>
        <p:nvSpPr>
          <p:cNvPr id="17" name="Shape 15"/>
          <p:cNvSpPr/>
          <p:nvPr/>
        </p:nvSpPr>
        <p:spPr>
          <a:xfrm>
            <a:off x="7428548" y="5291971"/>
            <a:ext cx="6408063" cy="30480"/>
          </a:xfrm>
          <a:prstGeom prst="rect">
            <a:avLst/>
          </a:prstGeom>
          <a:solidFill>
            <a:srgbClr val="E2C2B3"/>
          </a:solidFill>
          <a:ln/>
        </p:spPr>
        <p:txBody>
          <a:bodyPr/>
          <a:lstStyle/>
          <a:p>
            <a:endParaRPr lang="en-IN"/>
          </a:p>
        </p:txBody>
      </p:sp>
      <p:sp>
        <p:nvSpPr>
          <p:cNvPr id="18" name="Text 16"/>
          <p:cNvSpPr/>
          <p:nvPr/>
        </p:nvSpPr>
        <p:spPr>
          <a:xfrm>
            <a:off x="7428548" y="5466278"/>
            <a:ext cx="3646408"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Continuous Optimization</a:t>
            </a:r>
            <a:endParaRPr lang="en-US" sz="2200" dirty="0"/>
          </a:p>
        </p:txBody>
      </p:sp>
      <p:sp>
        <p:nvSpPr>
          <p:cNvPr id="19" name="Text 17"/>
          <p:cNvSpPr/>
          <p:nvPr/>
        </p:nvSpPr>
        <p:spPr>
          <a:xfrm>
            <a:off x="7428548" y="5956697"/>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Rigorous performance monitoring and model updates post-launch maintain peak accuracy and relevance.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93946"/>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Our Competitive Advantage: A Specialized Focus</a:t>
            </a:r>
            <a:endParaRPr lang="en-US" sz="4450" dirty="0"/>
          </a:p>
        </p:txBody>
      </p:sp>
      <p:sp>
        <p:nvSpPr>
          <p:cNvPr id="3" name="Text 1"/>
          <p:cNvSpPr/>
          <p:nvPr/>
        </p:nvSpPr>
        <p:spPr>
          <a:xfrm>
            <a:off x="793790" y="296513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Generalist tools cannot solve a specialist problem. Our dedicated focus is our strategic advantage over existing alternatives.</a:t>
            </a:r>
            <a:endParaRPr lang="en-US" sz="1750" dirty="0"/>
          </a:p>
        </p:txBody>
      </p:sp>
      <p:sp>
        <p:nvSpPr>
          <p:cNvPr id="4" name="Text 2"/>
          <p:cNvSpPr/>
          <p:nvPr/>
        </p:nvSpPr>
        <p:spPr>
          <a:xfrm>
            <a:off x="793790" y="41729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8F5"/>
                </a:solidFill>
                <a:latin typeface="Noto Serif HK Bold" pitchFamily="34" charset="0"/>
                <a:ea typeface="Noto Serif HK Bold" pitchFamily="34" charset="-122"/>
                <a:cs typeface="Noto Serif HK Bold" pitchFamily="34" charset="-120"/>
              </a:rPr>
              <a:t>General AI (LLMs)</a:t>
            </a:r>
            <a:endParaRPr lang="en-US" sz="2200" dirty="0"/>
          </a:p>
        </p:txBody>
      </p:sp>
      <p:sp>
        <p:nvSpPr>
          <p:cNvPr id="5" name="Text 3"/>
          <p:cNvSpPr/>
          <p:nvPr/>
        </p:nvSpPr>
        <p:spPr>
          <a:xfrm>
            <a:off x="793790" y="4754047"/>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Powerful but non-specialized tools that rely on unverified public data and lack clinical guardrails for safe health guidance.</a:t>
            </a:r>
            <a:endParaRPr lang="en-US" sz="1750" dirty="0"/>
          </a:p>
        </p:txBody>
      </p:sp>
      <p:sp>
        <p:nvSpPr>
          <p:cNvPr id="6" name="Text 4"/>
          <p:cNvSpPr/>
          <p:nvPr/>
        </p:nvSpPr>
        <p:spPr>
          <a:xfrm>
            <a:off x="5332928" y="41729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8F5"/>
                </a:solidFill>
                <a:latin typeface="Noto Serif HK Bold" pitchFamily="34" charset="0"/>
                <a:ea typeface="Noto Serif HK Bold" pitchFamily="34" charset="-122"/>
                <a:cs typeface="Noto Serif HK Bold" pitchFamily="34" charset="-120"/>
              </a:rPr>
              <a:t>Basic Health Bots</a:t>
            </a:r>
            <a:endParaRPr lang="en-US" sz="2200" dirty="0"/>
          </a:p>
        </p:txBody>
      </p:sp>
      <p:sp>
        <p:nvSpPr>
          <p:cNvPr id="7" name="Text 5"/>
          <p:cNvSpPr/>
          <p:nvPr/>
        </p:nvSpPr>
        <p:spPr>
          <a:xfrm>
            <a:off x="5332928" y="4754047"/>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Limited to simple, pre-scripted Q&amp;A. Purely reactive and lack proactive capabilities or deep integration.</a:t>
            </a:r>
            <a:endParaRPr lang="en-US" sz="1750" dirty="0"/>
          </a:p>
        </p:txBody>
      </p:sp>
      <p:sp>
        <p:nvSpPr>
          <p:cNvPr id="8" name="Text 6"/>
          <p:cNvSpPr/>
          <p:nvPr/>
        </p:nvSpPr>
        <p:spPr>
          <a:xfrm>
            <a:off x="9872067" y="41729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2C2B3"/>
                </a:solidFill>
                <a:latin typeface="Noto Serif HK Bold" pitchFamily="34" charset="0"/>
                <a:ea typeface="Noto Serif HK Bold" pitchFamily="34" charset="-122"/>
                <a:cs typeface="Noto Serif HK Bold" pitchFamily="34" charset="-120"/>
              </a:rPr>
              <a:t>InfoMed AI</a:t>
            </a:r>
            <a:endParaRPr lang="en-US" sz="2200" dirty="0"/>
          </a:p>
        </p:txBody>
      </p:sp>
      <p:sp>
        <p:nvSpPr>
          <p:cNvPr id="9" name="Text 7"/>
          <p:cNvSpPr/>
          <p:nvPr/>
        </p:nvSpPr>
        <p:spPr>
          <a:xfrm>
            <a:off x="9872067" y="4754047"/>
            <a:ext cx="3978116" cy="2177415"/>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A purpose-built system combining clinically vetted knowledge for trusted answers, proactive community alerts, and deep integration with local health systems.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8670" y="619720"/>
            <a:ext cx="10993160" cy="704255"/>
          </a:xfrm>
          <a:prstGeom prst="rect">
            <a:avLst/>
          </a:prstGeom>
          <a:noFill/>
          <a:ln/>
        </p:spPr>
        <p:txBody>
          <a:bodyPr wrap="none" lIns="0" tIns="0" rIns="0" bIns="0" rtlCol="0" anchor="t"/>
          <a:lstStyle/>
          <a:p>
            <a:pPr marL="0" indent="0" algn="l">
              <a:lnSpc>
                <a:spcPts val="5500"/>
              </a:lnSpc>
              <a:buNone/>
            </a:pPr>
            <a:r>
              <a:rPr lang="en-US" sz="4400" b="1" dirty="0">
                <a:solidFill>
                  <a:srgbClr val="FFF8F5"/>
                </a:solidFill>
                <a:latin typeface="Noto Serif HK Bold" pitchFamily="34" charset="0"/>
                <a:ea typeface="Noto Serif HK Bold" pitchFamily="34" charset="-122"/>
                <a:cs typeface="Noto Serif HK Bold" pitchFamily="34" charset="-120"/>
              </a:rPr>
              <a:t>Our Roadmap: From Ally to Ecosystem</a:t>
            </a:r>
            <a:endParaRPr lang="en-US" sz="4400" dirty="0"/>
          </a:p>
        </p:txBody>
      </p:sp>
      <p:sp>
        <p:nvSpPr>
          <p:cNvPr id="3" name="Text 1"/>
          <p:cNvSpPr/>
          <p:nvPr/>
        </p:nvSpPr>
        <p:spPr>
          <a:xfrm>
            <a:off x="788670" y="1774627"/>
            <a:ext cx="13053060" cy="360521"/>
          </a:xfrm>
          <a:prstGeom prst="rect">
            <a:avLst/>
          </a:prstGeom>
          <a:noFill/>
          <a:ln/>
        </p:spPr>
        <p:txBody>
          <a:bodyPr wrap="none" lIns="0" tIns="0" rIns="0" bIns="0" rtlCol="0" anchor="t"/>
          <a:lstStyle/>
          <a:p>
            <a:pPr marL="0" indent="0" algn="l">
              <a:lnSpc>
                <a:spcPts val="2800"/>
              </a:lnSpc>
              <a:buNone/>
            </a:pPr>
            <a:r>
              <a:rPr lang="en-US" sz="1750" dirty="0">
                <a:solidFill>
                  <a:srgbClr val="D3C9C5"/>
                </a:solidFill>
                <a:latin typeface="Noto Serif HK" pitchFamily="34" charset="0"/>
                <a:ea typeface="Noto Serif HK" pitchFamily="34" charset="-122"/>
                <a:cs typeface="Noto Serif HK" pitchFamily="34" charset="-120"/>
              </a:rPr>
              <a:t>Our vision extends beyond answers to full-circle health support.</a:t>
            </a:r>
            <a:endParaRPr lang="en-US" sz="1750" dirty="0"/>
          </a:p>
        </p:txBody>
      </p:sp>
      <p:sp>
        <p:nvSpPr>
          <p:cNvPr id="4" name="Shape 2"/>
          <p:cNvSpPr/>
          <p:nvPr/>
        </p:nvSpPr>
        <p:spPr>
          <a:xfrm>
            <a:off x="7299960" y="2388632"/>
            <a:ext cx="30480" cy="5222319"/>
          </a:xfrm>
          <a:prstGeom prst="roundRect">
            <a:avLst>
              <a:gd name="adj" fmla="val 110909"/>
            </a:avLst>
          </a:prstGeom>
          <a:solidFill>
            <a:srgbClr val="786A6C"/>
          </a:solidFill>
          <a:ln/>
        </p:spPr>
        <p:txBody>
          <a:bodyPr/>
          <a:lstStyle/>
          <a:p>
            <a:endParaRPr lang="en-IN"/>
          </a:p>
        </p:txBody>
      </p:sp>
      <p:sp>
        <p:nvSpPr>
          <p:cNvPr id="5" name="Shape 3"/>
          <p:cNvSpPr/>
          <p:nvPr/>
        </p:nvSpPr>
        <p:spPr>
          <a:xfrm>
            <a:off x="6416159" y="2626876"/>
            <a:ext cx="676037" cy="30480"/>
          </a:xfrm>
          <a:prstGeom prst="roundRect">
            <a:avLst>
              <a:gd name="adj" fmla="val 110909"/>
            </a:avLst>
          </a:prstGeom>
          <a:solidFill>
            <a:srgbClr val="786A6C"/>
          </a:solidFill>
          <a:ln/>
        </p:spPr>
        <p:txBody>
          <a:bodyPr/>
          <a:lstStyle/>
          <a:p>
            <a:endParaRPr lang="en-IN"/>
          </a:p>
        </p:txBody>
      </p:sp>
      <p:sp>
        <p:nvSpPr>
          <p:cNvPr id="6" name="Shape 4"/>
          <p:cNvSpPr/>
          <p:nvPr/>
        </p:nvSpPr>
        <p:spPr>
          <a:xfrm>
            <a:off x="7061716" y="2388632"/>
            <a:ext cx="506968" cy="506968"/>
          </a:xfrm>
          <a:prstGeom prst="roundRect">
            <a:avLst>
              <a:gd name="adj" fmla="val 6668"/>
            </a:avLst>
          </a:prstGeom>
          <a:solidFill>
            <a:srgbClr val="5F5153"/>
          </a:solidFill>
          <a:ln/>
        </p:spPr>
        <p:txBody>
          <a:bodyPr/>
          <a:lstStyle/>
          <a:p>
            <a:endParaRPr lang="en-IN"/>
          </a:p>
        </p:txBody>
      </p:sp>
      <p:sp>
        <p:nvSpPr>
          <p:cNvPr id="7" name="Text 5"/>
          <p:cNvSpPr/>
          <p:nvPr/>
        </p:nvSpPr>
        <p:spPr>
          <a:xfrm>
            <a:off x="7146191" y="2430840"/>
            <a:ext cx="338018" cy="422553"/>
          </a:xfrm>
          <a:prstGeom prst="rect">
            <a:avLst/>
          </a:prstGeom>
          <a:noFill/>
          <a:ln/>
        </p:spPr>
        <p:txBody>
          <a:bodyPr wrap="none" lIns="0" tIns="0" rIns="0" bIns="0" rtlCol="0" anchor="t"/>
          <a:lstStyle/>
          <a:p>
            <a:pPr marL="0" indent="0" algn="ctr">
              <a:lnSpc>
                <a:spcPts val="2650"/>
              </a:lnSpc>
              <a:buNone/>
            </a:pPr>
            <a:r>
              <a:rPr lang="en-US" sz="2650" b="1" dirty="0">
                <a:solidFill>
                  <a:srgbClr val="D3C9C5"/>
                </a:solidFill>
                <a:latin typeface="Noto Serif HK Bold" pitchFamily="34" charset="0"/>
                <a:ea typeface="Noto Serif HK Bold" pitchFamily="34" charset="-122"/>
                <a:cs typeface="Noto Serif HK Bold" pitchFamily="34" charset="-120"/>
              </a:rPr>
              <a:t>1</a:t>
            </a:r>
            <a:endParaRPr lang="en-US" sz="2650" dirty="0"/>
          </a:p>
        </p:txBody>
      </p:sp>
      <p:sp>
        <p:nvSpPr>
          <p:cNvPr id="8" name="Text 6"/>
          <p:cNvSpPr/>
          <p:nvPr/>
        </p:nvSpPr>
        <p:spPr>
          <a:xfrm>
            <a:off x="788670" y="2466023"/>
            <a:ext cx="5399723" cy="704136"/>
          </a:xfrm>
          <a:prstGeom prst="rect">
            <a:avLst/>
          </a:prstGeom>
          <a:noFill/>
          <a:ln/>
        </p:spPr>
        <p:txBody>
          <a:bodyPr wrap="square" lIns="0" tIns="0" rIns="0" bIns="0" rtlCol="0" anchor="t"/>
          <a:lstStyle/>
          <a:p>
            <a:pPr marL="0" indent="0" algn="r">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Phase 1: Expanding Community Reach</a:t>
            </a:r>
            <a:endParaRPr lang="en-US" sz="2200" dirty="0"/>
          </a:p>
        </p:txBody>
      </p:sp>
      <p:sp>
        <p:nvSpPr>
          <p:cNvPr id="9" name="Text 7"/>
          <p:cNvSpPr/>
          <p:nvPr/>
        </p:nvSpPr>
        <p:spPr>
          <a:xfrm>
            <a:off x="788670" y="3305294"/>
            <a:ext cx="5399723" cy="721043"/>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Multilingual Support:</a:t>
            </a:r>
            <a:r>
              <a:rPr lang="en-US" sz="1750" dirty="0">
                <a:solidFill>
                  <a:srgbClr val="D3C9C5"/>
                </a:solidFill>
                <a:latin typeface="Noto Serif HK" pitchFamily="34" charset="0"/>
                <a:ea typeface="Noto Serif HK" pitchFamily="34" charset="-122"/>
                <a:cs typeface="Noto Serif HK" pitchFamily="34" charset="-120"/>
              </a:rPr>
              <a:t> Breaking language barriers to serve diverse populations.</a:t>
            </a:r>
            <a:endParaRPr lang="en-US" sz="1750" dirty="0"/>
          </a:p>
        </p:txBody>
      </p:sp>
      <p:sp>
        <p:nvSpPr>
          <p:cNvPr id="10" name="Text 8"/>
          <p:cNvSpPr/>
          <p:nvPr/>
        </p:nvSpPr>
        <p:spPr>
          <a:xfrm>
            <a:off x="788670" y="4105156"/>
            <a:ext cx="5399723" cy="721043"/>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Proactive Outbreak Alerts:</a:t>
            </a:r>
            <a:r>
              <a:rPr lang="en-US" sz="1750" dirty="0">
                <a:solidFill>
                  <a:srgbClr val="D3C9C5"/>
                </a:solidFill>
                <a:latin typeface="Noto Serif HK" pitchFamily="34" charset="0"/>
                <a:ea typeface="Noto Serif HK" pitchFamily="34" charset="-122"/>
                <a:cs typeface="Noto Serif HK" pitchFamily="34" charset="-120"/>
              </a:rPr>
              <a:t> Delivering geo-targeted notifications for local health trends.</a:t>
            </a:r>
            <a:endParaRPr lang="en-US" sz="1750" dirty="0"/>
          </a:p>
        </p:txBody>
      </p:sp>
      <p:sp>
        <p:nvSpPr>
          <p:cNvPr id="11" name="Text 9"/>
          <p:cNvSpPr/>
          <p:nvPr/>
        </p:nvSpPr>
        <p:spPr>
          <a:xfrm>
            <a:off x="788670" y="4905018"/>
            <a:ext cx="5399723" cy="108156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Local Health Directory:</a:t>
            </a:r>
            <a:r>
              <a:rPr lang="en-US" sz="1750" dirty="0">
                <a:solidFill>
                  <a:srgbClr val="D3C9C5"/>
                </a:solidFill>
                <a:latin typeface="Noto Serif HK" pitchFamily="34" charset="0"/>
                <a:ea typeface="Noto Serif HK" pitchFamily="34" charset="-122"/>
                <a:cs typeface="Noto Serif HK" pitchFamily="34" charset="-120"/>
              </a:rPr>
              <a:t> Integrating with local systems to map nearby clinics and pharmacies.</a:t>
            </a:r>
            <a:endParaRPr lang="en-US" sz="1750" dirty="0"/>
          </a:p>
        </p:txBody>
      </p:sp>
      <p:sp>
        <p:nvSpPr>
          <p:cNvPr id="12" name="Shape 10"/>
          <p:cNvSpPr/>
          <p:nvPr/>
        </p:nvSpPr>
        <p:spPr>
          <a:xfrm>
            <a:off x="7538204" y="3978950"/>
            <a:ext cx="676037" cy="30480"/>
          </a:xfrm>
          <a:prstGeom prst="roundRect">
            <a:avLst>
              <a:gd name="adj" fmla="val 110909"/>
            </a:avLst>
          </a:prstGeom>
          <a:solidFill>
            <a:srgbClr val="786A6C"/>
          </a:solidFill>
          <a:ln/>
        </p:spPr>
        <p:txBody>
          <a:bodyPr/>
          <a:lstStyle/>
          <a:p>
            <a:endParaRPr lang="en-IN"/>
          </a:p>
        </p:txBody>
      </p:sp>
      <p:sp>
        <p:nvSpPr>
          <p:cNvPr id="13" name="Shape 11"/>
          <p:cNvSpPr/>
          <p:nvPr/>
        </p:nvSpPr>
        <p:spPr>
          <a:xfrm>
            <a:off x="7061716" y="3740706"/>
            <a:ext cx="506968" cy="506968"/>
          </a:xfrm>
          <a:prstGeom prst="roundRect">
            <a:avLst>
              <a:gd name="adj" fmla="val 6668"/>
            </a:avLst>
          </a:prstGeom>
          <a:solidFill>
            <a:srgbClr val="5F5153"/>
          </a:solidFill>
          <a:ln/>
        </p:spPr>
        <p:txBody>
          <a:bodyPr/>
          <a:lstStyle/>
          <a:p>
            <a:endParaRPr lang="en-IN"/>
          </a:p>
        </p:txBody>
      </p:sp>
      <p:sp>
        <p:nvSpPr>
          <p:cNvPr id="14" name="Text 12"/>
          <p:cNvSpPr/>
          <p:nvPr/>
        </p:nvSpPr>
        <p:spPr>
          <a:xfrm>
            <a:off x="7146191" y="3782913"/>
            <a:ext cx="338018" cy="422553"/>
          </a:xfrm>
          <a:prstGeom prst="rect">
            <a:avLst/>
          </a:prstGeom>
          <a:noFill/>
          <a:ln/>
        </p:spPr>
        <p:txBody>
          <a:bodyPr wrap="none" lIns="0" tIns="0" rIns="0" bIns="0" rtlCol="0" anchor="t"/>
          <a:lstStyle/>
          <a:p>
            <a:pPr marL="0" indent="0" algn="ctr">
              <a:lnSpc>
                <a:spcPts val="2650"/>
              </a:lnSpc>
              <a:buNone/>
            </a:pPr>
            <a:r>
              <a:rPr lang="en-US" sz="2650" b="1" dirty="0">
                <a:solidFill>
                  <a:srgbClr val="D3C9C5"/>
                </a:solidFill>
                <a:latin typeface="Noto Serif HK Bold" pitchFamily="34" charset="0"/>
                <a:ea typeface="Noto Serif HK Bold" pitchFamily="34" charset="-122"/>
                <a:cs typeface="Noto Serif HK Bold" pitchFamily="34" charset="-120"/>
              </a:rPr>
              <a:t>2</a:t>
            </a:r>
            <a:endParaRPr lang="en-US" sz="2650" dirty="0"/>
          </a:p>
        </p:txBody>
      </p:sp>
      <p:sp>
        <p:nvSpPr>
          <p:cNvPr id="15" name="Text 13"/>
          <p:cNvSpPr/>
          <p:nvPr/>
        </p:nvSpPr>
        <p:spPr>
          <a:xfrm>
            <a:off x="8442008" y="3818096"/>
            <a:ext cx="5399723" cy="704136"/>
          </a:xfrm>
          <a:prstGeom prst="rect">
            <a:avLst/>
          </a:prstGeom>
          <a:noFill/>
          <a:ln/>
        </p:spPr>
        <p:txBody>
          <a:bodyPr wrap="squar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Phase 2: Deepening Patient Integration</a:t>
            </a:r>
            <a:endParaRPr lang="en-US" sz="2200" dirty="0"/>
          </a:p>
        </p:txBody>
      </p:sp>
      <p:sp>
        <p:nvSpPr>
          <p:cNvPr id="16" name="Text 14"/>
          <p:cNvSpPr/>
          <p:nvPr/>
        </p:nvSpPr>
        <p:spPr>
          <a:xfrm>
            <a:off x="8442008" y="4657368"/>
            <a:ext cx="5399723" cy="721043"/>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Personalized Health Education:</a:t>
            </a:r>
            <a:r>
              <a:rPr lang="en-US" sz="1750" dirty="0">
                <a:solidFill>
                  <a:srgbClr val="D3C9C5"/>
                </a:solidFill>
                <a:latin typeface="Noto Serif HK" pitchFamily="34" charset="0"/>
                <a:ea typeface="Noto Serif HK" pitchFamily="34" charset="-122"/>
                <a:cs typeface="Noto Serif HK" pitchFamily="34" charset="-120"/>
              </a:rPr>
              <a:t> Tailoring content to improve individual health literacy.</a:t>
            </a:r>
            <a:endParaRPr lang="en-US" sz="1750" dirty="0"/>
          </a:p>
        </p:txBody>
      </p:sp>
      <p:sp>
        <p:nvSpPr>
          <p:cNvPr id="17" name="Text 15"/>
          <p:cNvSpPr/>
          <p:nvPr/>
        </p:nvSpPr>
        <p:spPr>
          <a:xfrm>
            <a:off x="8442008" y="5457230"/>
            <a:ext cx="5399723" cy="108156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2C2B3"/>
                </a:solidFill>
                <a:latin typeface="Noto Serif HK" pitchFamily="34" charset="0"/>
                <a:ea typeface="Noto Serif HK" pitchFamily="34" charset="-122"/>
                <a:cs typeface="Noto Serif HK" pitchFamily="34" charset="-120"/>
              </a:rPr>
              <a:t>Administrative Automation:</a:t>
            </a:r>
            <a:r>
              <a:rPr lang="en-US" sz="1750" dirty="0">
                <a:solidFill>
                  <a:srgbClr val="D3C9C5"/>
                </a:solidFill>
                <a:latin typeface="Noto Serif HK" pitchFamily="34" charset="0"/>
                <a:ea typeface="Noto Serif HK" pitchFamily="34" charset="-122"/>
                <a:cs typeface="Noto Serif HK" pitchFamily="34" charset="-120"/>
              </a:rPr>
              <a:t> Simplifying appointment scheduling and prescription refills.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3234"/>
        </a:solidFill>
        <a:effectLst/>
      </p:bgPr>
    </p:bg>
    <p:spTree>
      <p:nvGrpSpPr>
        <p:cNvPr id="1" name=""/>
        <p:cNvGrpSpPr/>
        <p:nvPr/>
      </p:nvGrpSpPr>
      <p:grpSpPr>
        <a:xfrm>
          <a:off x="0" y="0"/>
          <a:ext cx="0" cy="0"/>
          <a:chOff x="0" y="0"/>
          <a:chExt cx="0" cy="0"/>
        </a:xfrm>
      </p:grpSpPr>
      <p:sp>
        <p:nvSpPr>
          <p:cNvPr id="2" name="Freeform 2"/>
          <p:cNvSpPr/>
          <p:nvPr/>
        </p:nvSpPr>
        <p:spPr>
          <a:xfrm>
            <a:off x="486866" y="344575"/>
            <a:ext cx="6684056" cy="3611208"/>
          </a:xfrm>
          <a:custGeom>
            <a:avLst/>
            <a:gdLst/>
            <a:ahLst/>
            <a:cxnLst/>
            <a:rect l="l" t="t" r="r" b="b"/>
            <a:pathLst>
              <a:path w="8355070" h="4514010">
                <a:moveTo>
                  <a:pt x="0" y="0"/>
                </a:moveTo>
                <a:lnTo>
                  <a:pt x="8355070" y="0"/>
                </a:lnTo>
                <a:lnTo>
                  <a:pt x="8355070" y="4514010"/>
                </a:lnTo>
                <a:lnTo>
                  <a:pt x="0" y="4514010"/>
                </a:lnTo>
                <a:lnTo>
                  <a:pt x="0" y="0"/>
                </a:lnTo>
                <a:close/>
              </a:path>
            </a:pathLst>
          </a:custGeom>
          <a:blipFill>
            <a:blip r:embed="rId2"/>
            <a:stretch>
              <a:fillRect/>
            </a:stretch>
          </a:blipFill>
        </p:spPr>
        <p:txBody>
          <a:bodyPr/>
          <a:lstStyle/>
          <a:p>
            <a:endParaRPr lang="en-IN"/>
          </a:p>
        </p:txBody>
      </p:sp>
      <p:sp>
        <p:nvSpPr>
          <p:cNvPr id="3" name="Freeform 3"/>
          <p:cNvSpPr/>
          <p:nvPr/>
        </p:nvSpPr>
        <p:spPr>
          <a:xfrm>
            <a:off x="7315200" y="3955784"/>
            <a:ext cx="6632024" cy="3611498"/>
          </a:xfrm>
          <a:custGeom>
            <a:avLst/>
            <a:gdLst/>
            <a:ahLst/>
            <a:cxnLst/>
            <a:rect l="l" t="t" r="r" b="b"/>
            <a:pathLst>
              <a:path w="8290030" h="4514373">
                <a:moveTo>
                  <a:pt x="0" y="0"/>
                </a:moveTo>
                <a:lnTo>
                  <a:pt x="8290030" y="0"/>
                </a:lnTo>
                <a:lnTo>
                  <a:pt x="8290030" y="4514372"/>
                </a:lnTo>
                <a:lnTo>
                  <a:pt x="0" y="451437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9760362" y="1606618"/>
            <a:ext cx="1963999" cy="526234"/>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4479"/>
              </a:lnSpc>
              <a:spcBef>
                <a:spcPct val="0"/>
              </a:spcBef>
            </a:pPr>
            <a:r>
              <a:rPr lang="en-US" sz="3199" b="1" i="1">
                <a:solidFill>
                  <a:srgbClr val="FFFFFF"/>
                </a:solidFill>
                <a:latin typeface="Canva Sans Bold Italics"/>
                <a:ea typeface="Canva Sans Bold Italics"/>
                <a:cs typeface="Canva Sans Bold Italics"/>
                <a:sym typeface="Canva Sans Bold Italics"/>
              </a:rPr>
              <a:t>BEFORE</a:t>
            </a:r>
          </a:p>
        </p:txBody>
      </p:sp>
      <p:sp>
        <p:nvSpPr>
          <p:cNvPr id="5" name="TextBox 5"/>
          <p:cNvSpPr txBox="1"/>
          <p:nvPr/>
        </p:nvSpPr>
        <p:spPr>
          <a:xfrm>
            <a:off x="3018732" y="5421212"/>
            <a:ext cx="1620324" cy="5435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4479"/>
              </a:lnSpc>
              <a:spcBef>
                <a:spcPct val="0"/>
              </a:spcBef>
            </a:pPr>
            <a:r>
              <a:rPr lang="en-US" sz="3199" b="1" i="1" dirty="0">
                <a:solidFill>
                  <a:srgbClr val="FFFFFF"/>
                </a:solidFill>
                <a:latin typeface="Canva Sans Bold Italics"/>
                <a:ea typeface="Canva Sans Bold Italics"/>
                <a:cs typeface="Canva Sans Bold Italics"/>
                <a:sym typeface="Canva Sans Bold Italics"/>
              </a:rPr>
              <a:t>AFTER</a:t>
            </a:r>
          </a:p>
        </p:txBody>
      </p:sp>
    </p:spTree>
    <p:extLst>
      <p:ext uri="{BB962C8B-B14F-4D97-AF65-F5344CB8AC3E}">
        <p14:creationId xmlns:p14="http://schemas.microsoft.com/office/powerpoint/2010/main" val="2943748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72872"/>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Projected Impact: Measurable Health Outcomes</a:t>
            </a:r>
            <a:endParaRPr lang="en-US" sz="4450" dirty="0"/>
          </a:p>
        </p:txBody>
      </p:sp>
      <p:sp>
        <p:nvSpPr>
          <p:cNvPr id="3" name="Text 1"/>
          <p:cNvSpPr/>
          <p:nvPr/>
        </p:nvSpPr>
        <p:spPr>
          <a:xfrm>
            <a:off x="793790" y="294405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Our success will be defined by tangible, data-driven results.</a:t>
            </a:r>
            <a:endParaRPr lang="en-US" sz="1750" dirty="0"/>
          </a:p>
        </p:txBody>
      </p:sp>
      <p:sp>
        <p:nvSpPr>
          <p:cNvPr id="4" name="Shape 2"/>
          <p:cNvSpPr/>
          <p:nvPr/>
        </p:nvSpPr>
        <p:spPr>
          <a:xfrm>
            <a:off x="793790" y="3675459"/>
            <a:ext cx="3381018" cy="283488"/>
          </a:xfrm>
          <a:prstGeom prst="roundRect">
            <a:avLst>
              <a:gd name="adj" fmla="val 12002"/>
            </a:avLst>
          </a:prstGeom>
          <a:solidFill>
            <a:srgbClr val="5F5153"/>
          </a:solidFill>
          <a:ln/>
        </p:spPr>
        <p:txBody>
          <a:bodyPr/>
          <a:lstStyle/>
          <a:p>
            <a:endParaRPr lang="en-IN"/>
          </a:p>
        </p:txBody>
      </p:sp>
      <p:sp>
        <p:nvSpPr>
          <p:cNvPr id="5" name="Shape 3"/>
          <p:cNvSpPr/>
          <p:nvPr/>
        </p:nvSpPr>
        <p:spPr>
          <a:xfrm>
            <a:off x="793790" y="3675459"/>
            <a:ext cx="2366605" cy="283488"/>
          </a:xfrm>
          <a:prstGeom prst="roundRect">
            <a:avLst>
              <a:gd name="adj" fmla="val 12002"/>
            </a:avLst>
          </a:prstGeom>
          <a:solidFill>
            <a:srgbClr val="E2C2B3"/>
          </a:solidFill>
          <a:ln/>
        </p:spPr>
        <p:txBody>
          <a:bodyPr/>
          <a:lstStyle/>
          <a:p>
            <a:endParaRPr lang="en-IN"/>
          </a:p>
        </p:txBody>
      </p:sp>
      <p:sp>
        <p:nvSpPr>
          <p:cNvPr id="6" name="Text 4"/>
          <p:cNvSpPr/>
          <p:nvPr/>
        </p:nvSpPr>
        <p:spPr>
          <a:xfrm>
            <a:off x="4344829" y="3675459"/>
            <a:ext cx="607576" cy="283488"/>
          </a:xfrm>
          <a:prstGeom prst="rect">
            <a:avLst/>
          </a:prstGeom>
          <a:noFill/>
          <a:ln/>
        </p:spPr>
        <p:txBody>
          <a:bodyPr wrap="none" lIns="0" tIns="0" rIns="0" bIns="0" rtlCol="0" anchor="t"/>
          <a:lstStyle/>
          <a:p>
            <a:pPr marL="0" indent="0" algn="l">
              <a:lnSpc>
                <a:spcPts val="2200"/>
              </a:lnSpc>
              <a:buNone/>
            </a:pPr>
            <a:r>
              <a:rPr lang="en-US" sz="2200" b="1" dirty="0">
                <a:solidFill>
                  <a:srgbClr val="D3C9C5"/>
                </a:solidFill>
                <a:latin typeface="Noto Serif HK Bold" pitchFamily="34" charset="0"/>
                <a:ea typeface="Noto Serif HK Bold" pitchFamily="34" charset="-122"/>
                <a:cs typeface="Noto Serif HK Bold" pitchFamily="34" charset="-120"/>
              </a:rPr>
              <a:t>70%</a:t>
            </a:r>
            <a:endParaRPr lang="en-US" sz="2200" dirty="0"/>
          </a:p>
        </p:txBody>
      </p:sp>
      <p:sp>
        <p:nvSpPr>
          <p:cNvPr id="7" name="Text 5"/>
          <p:cNvSpPr/>
          <p:nvPr/>
        </p:nvSpPr>
        <p:spPr>
          <a:xfrm>
            <a:off x="793790" y="4242316"/>
            <a:ext cx="3559969"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Empowering Individuals</a:t>
            </a:r>
            <a:endParaRPr lang="en-US" sz="2200" dirty="0"/>
          </a:p>
        </p:txBody>
      </p:sp>
      <p:sp>
        <p:nvSpPr>
          <p:cNvPr id="8" name="Text 6"/>
          <p:cNvSpPr/>
          <p:nvPr/>
        </p:nvSpPr>
        <p:spPr>
          <a:xfrm>
            <a:off x="793790" y="473273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Increase public health literacy and confident decision-making, measured through user engagement and sentiment analysis.</a:t>
            </a:r>
            <a:endParaRPr lang="en-US" sz="1750" dirty="0"/>
          </a:p>
        </p:txBody>
      </p:sp>
      <p:sp>
        <p:nvSpPr>
          <p:cNvPr id="9" name="Shape 7"/>
          <p:cNvSpPr/>
          <p:nvPr/>
        </p:nvSpPr>
        <p:spPr>
          <a:xfrm>
            <a:off x="5235893" y="3675459"/>
            <a:ext cx="3381018" cy="283488"/>
          </a:xfrm>
          <a:prstGeom prst="roundRect">
            <a:avLst>
              <a:gd name="adj" fmla="val 12002"/>
            </a:avLst>
          </a:prstGeom>
          <a:solidFill>
            <a:srgbClr val="5F5153"/>
          </a:solidFill>
          <a:ln/>
        </p:spPr>
        <p:txBody>
          <a:bodyPr/>
          <a:lstStyle/>
          <a:p>
            <a:endParaRPr lang="en-IN"/>
          </a:p>
        </p:txBody>
      </p:sp>
      <p:sp>
        <p:nvSpPr>
          <p:cNvPr id="10" name="Shape 8"/>
          <p:cNvSpPr/>
          <p:nvPr/>
        </p:nvSpPr>
        <p:spPr>
          <a:xfrm>
            <a:off x="5235893" y="3675459"/>
            <a:ext cx="1690449" cy="283488"/>
          </a:xfrm>
          <a:prstGeom prst="roundRect">
            <a:avLst>
              <a:gd name="adj" fmla="val 12002"/>
            </a:avLst>
          </a:prstGeom>
          <a:solidFill>
            <a:srgbClr val="E2C2B3"/>
          </a:solidFill>
          <a:ln/>
        </p:spPr>
        <p:txBody>
          <a:bodyPr/>
          <a:lstStyle/>
          <a:p>
            <a:endParaRPr lang="en-IN"/>
          </a:p>
        </p:txBody>
      </p:sp>
      <p:sp>
        <p:nvSpPr>
          <p:cNvPr id="11" name="Text 9"/>
          <p:cNvSpPr/>
          <p:nvPr/>
        </p:nvSpPr>
        <p:spPr>
          <a:xfrm>
            <a:off x="8786932" y="3675459"/>
            <a:ext cx="607576" cy="283488"/>
          </a:xfrm>
          <a:prstGeom prst="rect">
            <a:avLst/>
          </a:prstGeom>
          <a:noFill/>
          <a:ln/>
        </p:spPr>
        <p:txBody>
          <a:bodyPr wrap="none" lIns="0" tIns="0" rIns="0" bIns="0" rtlCol="0" anchor="t"/>
          <a:lstStyle/>
          <a:p>
            <a:pPr marL="0" indent="0" algn="l">
              <a:lnSpc>
                <a:spcPts val="2200"/>
              </a:lnSpc>
              <a:buNone/>
            </a:pPr>
            <a:r>
              <a:rPr lang="en-US" sz="2200" b="1" dirty="0">
                <a:solidFill>
                  <a:srgbClr val="D3C9C5"/>
                </a:solidFill>
                <a:latin typeface="Noto Serif HK Bold" pitchFamily="34" charset="0"/>
                <a:ea typeface="Noto Serif HK Bold" pitchFamily="34" charset="-122"/>
                <a:cs typeface="Noto Serif HK Bold" pitchFamily="34" charset="-120"/>
              </a:rPr>
              <a:t>50%</a:t>
            </a:r>
            <a:endParaRPr lang="en-US" sz="2200" dirty="0"/>
          </a:p>
        </p:txBody>
      </p:sp>
      <p:sp>
        <p:nvSpPr>
          <p:cNvPr id="12" name="Text 10"/>
          <p:cNvSpPr/>
          <p:nvPr/>
        </p:nvSpPr>
        <p:spPr>
          <a:xfrm>
            <a:off x="5235893" y="4242316"/>
            <a:ext cx="3935254" cy="354330"/>
          </a:xfrm>
          <a:prstGeom prst="rect">
            <a:avLst/>
          </a:prstGeom>
          <a:noFill/>
          <a:ln/>
        </p:spPr>
        <p:txBody>
          <a:bodyPr wrap="non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Combating Misinformation</a:t>
            </a:r>
            <a:endParaRPr lang="en-US" sz="2200" dirty="0"/>
          </a:p>
        </p:txBody>
      </p:sp>
      <p:sp>
        <p:nvSpPr>
          <p:cNvPr id="13" name="Text 11"/>
          <p:cNvSpPr/>
          <p:nvPr/>
        </p:nvSpPr>
        <p:spPr>
          <a:xfrm>
            <a:off x="5235893" y="4732734"/>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Establish a primary source of truth, measurably reducing the reach of harmful narratives online.</a:t>
            </a:r>
            <a:endParaRPr lang="en-US" sz="1750" dirty="0"/>
          </a:p>
        </p:txBody>
      </p:sp>
      <p:sp>
        <p:nvSpPr>
          <p:cNvPr id="14" name="Shape 12"/>
          <p:cNvSpPr/>
          <p:nvPr/>
        </p:nvSpPr>
        <p:spPr>
          <a:xfrm>
            <a:off x="9677995" y="3675459"/>
            <a:ext cx="3381018" cy="283488"/>
          </a:xfrm>
          <a:prstGeom prst="roundRect">
            <a:avLst>
              <a:gd name="adj" fmla="val 12002"/>
            </a:avLst>
          </a:prstGeom>
          <a:solidFill>
            <a:srgbClr val="5F5153"/>
          </a:solidFill>
          <a:ln/>
        </p:spPr>
        <p:txBody>
          <a:bodyPr/>
          <a:lstStyle/>
          <a:p>
            <a:endParaRPr lang="en-IN"/>
          </a:p>
        </p:txBody>
      </p:sp>
      <p:sp>
        <p:nvSpPr>
          <p:cNvPr id="15" name="Shape 13"/>
          <p:cNvSpPr/>
          <p:nvPr/>
        </p:nvSpPr>
        <p:spPr>
          <a:xfrm>
            <a:off x="9677995" y="3675459"/>
            <a:ext cx="1014293" cy="283488"/>
          </a:xfrm>
          <a:prstGeom prst="roundRect">
            <a:avLst>
              <a:gd name="adj" fmla="val 12002"/>
            </a:avLst>
          </a:prstGeom>
          <a:solidFill>
            <a:srgbClr val="E2C2B3"/>
          </a:solidFill>
          <a:ln/>
        </p:spPr>
        <p:txBody>
          <a:bodyPr/>
          <a:lstStyle/>
          <a:p>
            <a:endParaRPr lang="en-IN"/>
          </a:p>
        </p:txBody>
      </p:sp>
      <p:sp>
        <p:nvSpPr>
          <p:cNvPr id="16" name="Text 14"/>
          <p:cNvSpPr/>
          <p:nvPr/>
        </p:nvSpPr>
        <p:spPr>
          <a:xfrm>
            <a:off x="13229034" y="3675459"/>
            <a:ext cx="607576" cy="283488"/>
          </a:xfrm>
          <a:prstGeom prst="rect">
            <a:avLst/>
          </a:prstGeom>
          <a:noFill/>
          <a:ln/>
        </p:spPr>
        <p:txBody>
          <a:bodyPr wrap="none" lIns="0" tIns="0" rIns="0" bIns="0" rtlCol="0" anchor="t"/>
          <a:lstStyle/>
          <a:p>
            <a:pPr marL="0" indent="0" algn="l">
              <a:lnSpc>
                <a:spcPts val="2200"/>
              </a:lnSpc>
              <a:buNone/>
            </a:pPr>
            <a:r>
              <a:rPr lang="en-US" sz="2200" b="1" dirty="0">
                <a:solidFill>
                  <a:srgbClr val="D3C9C5"/>
                </a:solidFill>
                <a:latin typeface="Noto Serif HK Bold" pitchFamily="34" charset="0"/>
                <a:ea typeface="Noto Serif HK Bold" pitchFamily="34" charset="-122"/>
                <a:cs typeface="Noto Serif HK Bold" pitchFamily="34" charset="-120"/>
              </a:rPr>
              <a:t>30%</a:t>
            </a:r>
            <a:endParaRPr lang="en-US" sz="2200" dirty="0"/>
          </a:p>
        </p:txBody>
      </p:sp>
      <p:sp>
        <p:nvSpPr>
          <p:cNvPr id="17" name="Text 15"/>
          <p:cNvSpPr/>
          <p:nvPr/>
        </p:nvSpPr>
        <p:spPr>
          <a:xfrm>
            <a:off x="9677995" y="4242316"/>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D3C9C5"/>
                </a:solidFill>
                <a:latin typeface="Noto Serif HK Bold" pitchFamily="34" charset="0"/>
                <a:ea typeface="Noto Serif HK Bold" pitchFamily="34" charset="-122"/>
                <a:cs typeface="Noto Serif HK Bold" pitchFamily="34" charset="-120"/>
              </a:rPr>
              <a:t>Increasing Healthcare Efficiency</a:t>
            </a:r>
            <a:endParaRPr lang="en-US" sz="2200" dirty="0"/>
          </a:p>
        </p:txBody>
      </p:sp>
      <p:sp>
        <p:nvSpPr>
          <p:cNvPr id="18" name="Text 16"/>
          <p:cNvSpPr/>
          <p:nvPr/>
        </p:nvSpPr>
        <p:spPr>
          <a:xfrm>
            <a:off x="9677995" y="508706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Decrease the load on non-urgent services, allowing healthcare professionals to focus on critical care.</a:t>
            </a:r>
            <a:endParaRPr lang="en-US" sz="1750" dirty="0"/>
          </a:p>
        </p:txBody>
      </p:sp>
      <p:sp>
        <p:nvSpPr>
          <p:cNvPr id="19" name="Text 17"/>
          <p:cNvSpPr/>
          <p:nvPr/>
        </p:nvSpPr>
        <p:spPr>
          <a:xfrm>
            <a:off x="793790" y="6793825"/>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D3C9C5"/>
                </a:solidFill>
                <a:latin typeface="Noto Serif HK" pitchFamily="34" charset="0"/>
                <a:ea typeface="Noto Serif HK" pitchFamily="34" charset="-122"/>
                <a:cs typeface="Noto Serif HK" pitchFamily="34" charset="-120"/>
              </a:rPr>
              <a:t>These are projected impacts, actual results may vary based on adoption and implementation.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3234"/>
        </a:solidFill>
        <a:effectLst/>
      </p:bgPr>
    </p:bg>
    <p:spTree>
      <p:nvGrpSpPr>
        <p:cNvPr id="1" name=""/>
        <p:cNvGrpSpPr/>
        <p:nvPr/>
      </p:nvGrpSpPr>
      <p:grpSpPr>
        <a:xfrm>
          <a:off x="0" y="0"/>
          <a:ext cx="0" cy="0"/>
          <a:chOff x="0" y="0"/>
          <a:chExt cx="0" cy="0"/>
        </a:xfrm>
      </p:grpSpPr>
      <p:sp>
        <p:nvSpPr>
          <p:cNvPr id="2" name="TextBox 2"/>
          <p:cNvSpPr txBox="1"/>
          <p:nvPr/>
        </p:nvSpPr>
        <p:spPr>
          <a:xfrm>
            <a:off x="5626553" y="520700"/>
            <a:ext cx="2871311" cy="111581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4479"/>
              </a:lnSpc>
              <a:spcBef>
                <a:spcPct val="0"/>
              </a:spcBef>
            </a:pPr>
            <a:r>
              <a:rPr lang="en-US" sz="3199" b="1" i="1">
                <a:solidFill>
                  <a:srgbClr val="FFFFFF"/>
                </a:solidFill>
                <a:latin typeface="Canva Sans Bold Italics"/>
                <a:ea typeface="Canva Sans Bold Italics"/>
                <a:cs typeface="Canva Sans Bold Italics"/>
                <a:sym typeface="Canva Sans Bold Italics"/>
              </a:rPr>
              <a:t>LIMITATIONS:-</a:t>
            </a:r>
          </a:p>
        </p:txBody>
      </p:sp>
      <p:sp>
        <p:nvSpPr>
          <p:cNvPr id="3" name="TextBox 3"/>
          <p:cNvSpPr txBox="1"/>
          <p:nvPr/>
        </p:nvSpPr>
        <p:spPr>
          <a:xfrm>
            <a:off x="-308802" y="1927052"/>
            <a:ext cx="13571030" cy="1118191"/>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dirty="0">
                <a:solidFill>
                  <a:srgbClr val="B4B4B4"/>
                </a:solidFill>
                <a:latin typeface="Canva Sans Bold"/>
                <a:ea typeface="Canva Sans Bold"/>
                <a:cs typeface="Canva Sans Bold"/>
                <a:sym typeface="Canva Sans Bold"/>
              </a:rPr>
              <a:t>Cannot replace the clinical judgement, physical examination and</a:t>
            </a:r>
          </a:p>
          <a:p>
            <a:pPr algn="ctr">
              <a:lnSpc>
                <a:spcPts val="4479"/>
              </a:lnSpc>
            </a:pPr>
            <a:r>
              <a:rPr lang="en-US" sz="3199" b="1" dirty="0">
                <a:solidFill>
                  <a:srgbClr val="A6A6A6"/>
                </a:solidFill>
                <a:latin typeface="Canva Sans Bold"/>
                <a:ea typeface="Canva Sans Bold"/>
                <a:cs typeface="Canva Sans Bold"/>
                <a:sym typeface="Canva Sans Bold"/>
              </a:rPr>
              <a:t>   empathetic connection of a qualified human healthcare professiona</a:t>
            </a:r>
            <a:r>
              <a:rPr lang="en-US" sz="3199" b="1" i="1" dirty="0">
                <a:solidFill>
                  <a:srgbClr val="A6A6A6"/>
                </a:solidFill>
                <a:latin typeface="Canva Sans Bold Italics"/>
                <a:ea typeface="Canva Sans Bold Italics"/>
                <a:cs typeface="Canva Sans Bold Italics"/>
                <a:sym typeface="Canva Sans Bold Italics"/>
              </a:rPr>
              <a:t>l</a:t>
            </a:r>
          </a:p>
        </p:txBody>
      </p:sp>
      <p:sp>
        <p:nvSpPr>
          <p:cNvPr id="4" name="TextBox 4"/>
          <p:cNvSpPr txBox="1"/>
          <p:nvPr/>
        </p:nvSpPr>
        <p:spPr>
          <a:xfrm>
            <a:off x="306895" y="3745274"/>
            <a:ext cx="6169818" cy="5435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dirty="0">
                <a:solidFill>
                  <a:srgbClr val="A6A6A6"/>
                </a:solidFill>
                <a:latin typeface="Canva Sans Bold"/>
                <a:ea typeface="Canva Sans Bold"/>
                <a:cs typeface="Canva Sans Bold"/>
                <a:sym typeface="Canva Sans Bold"/>
              </a:rPr>
              <a:t>Accountability and Liability</a:t>
            </a:r>
          </a:p>
        </p:txBody>
      </p:sp>
      <p:sp>
        <p:nvSpPr>
          <p:cNvPr id="5" name="TextBox 5"/>
          <p:cNvSpPr txBox="1"/>
          <p:nvPr/>
        </p:nvSpPr>
        <p:spPr>
          <a:xfrm>
            <a:off x="536782" y="5186730"/>
            <a:ext cx="3199924" cy="111581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690877" lvl="1" indent="-345438" algn="ctr">
              <a:lnSpc>
                <a:spcPts val="4479"/>
              </a:lnSpc>
              <a:buFont typeface="Arial"/>
              <a:buChar char="•"/>
            </a:pPr>
            <a:r>
              <a:rPr lang="en-US" sz="3199" b="1" dirty="0">
                <a:solidFill>
                  <a:srgbClr val="A6A6A6"/>
                </a:solidFill>
                <a:latin typeface="Canva Sans Bold"/>
                <a:ea typeface="Canva Sans Bold"/>
                <a:cs typeface="Canva Sans Bold"/>
                <a:sym typeface="Canva Sans Bold"/>
              </a:rPr>
              <a:t>Data privacy</a:t>
            </a:r>
          </a:p>
        </p:txBody>
      </p:sp>
    </p:spTree>
    <p:extLst>
      <p:ext uri="{BB962C8B-B14F-4D97-AF65-F5344CB8AC3E}">
        <p14:creationId xmlns:p14="http://schemas.microsoft.com/office/powerpoint/2010/main" val="3499500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TotalTime>
  <Words>769</Words>
  <Application>Microsoft Office PowerPoint</Application>
  <PresentationFormat>Custom</PresentationFormat>
  <Paragraphs>95</Paragraphs>
  <Slides>13</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Canva Sans Bold</vt:lpstr>
      <vt:lpstr>Canva Sans Bold Italics</vt:lpstr>
      <vt:lpstr>Noto Serif HK</vt:lpstr>
      <vt:lpstr>Noto Serif HK Bold</vt:lpstr>
      <vt:lpstr>Noto Serif HK Light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Viransh Jain</dc:creator>
  <cp:lastModifiedBy>VIRANSH JAIN</cp:lastModifiedBy>
  <cp:revision>3</cp:revision>
  <dcterms:created xsi:type="dcterms:W3CDTF">2025-09-18T02:16:31Z</dcterms:created>
  <dcterms:modified xsi:type="dcterms:W3CDTF">2025-09-18T03:12:09Z</dcterms:modified>
</cp:coreProperties>
</file>